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20"/>
  </p:notesMasterIdLst>
  <p:sldIdLst>
    <p:sldId id="256" r:id="rId2"/>
    <p:sldId id="260" r:id="rId3"/>
    <p:sldId id="261" r:id="rId4"/>
    <p:sldId id="304" r:id="rId5"/>
    <p:sldId id="271" r:id="rId6"/>
    <p:sldId id="276" r:id="rId7"/>
    <p:sldId id="259" r:id="rId8"/>
    <p:sldId id="311" r:id="rId9"/>
    <p:sldId id="312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286" r:id="rId19"/>
  </p:sldIdLst>
  <p:sldSz cx="9144000" cy="5143500" type="screen16x9"/>
  <p:notesSz cx="6858000" cy="9144000"/>
  <p:embeddedFontLst>
    <p:embeddedFont>
      <p:font typeface="Montserrat" panose="00000500000000000000" pitchFamily="50" charset="0"/>
      <p:regular r:id="rId21"/>
      <p:bold r:id="rId22"/>
      <p:italic r:id="rId23"/>
      <p:boldItalic r:id="rId24"/>
    </p:embeddedFont>
    <p:embeddedFont>
      <p:font typeface="Montserrat Light" panose="00000400000000000000" pitchFamily="50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8"/>
    <a:srgbClr val="C6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99BF20-5266-4F7E-A553-C82A7181CCDF}">
  <a:tblStyle styleId="{8B99BF20-5266-4F7E-A553-C82A7181CC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95dafeabc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95dafeabc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9530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1edeb15f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1edeb15f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712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81edeb15fa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81edeb15fa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90370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95dafeabc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95dafeabc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5031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1edeb15f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1edeb15f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168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81edeb15fa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81edeb15fa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43965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1edeb15f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1edeb15f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5054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62685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89f6b920c5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89f6b920c5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95dafeabc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95dafeabc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895dafeabc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895dafeabc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95dafeabc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95dafeabc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8937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1edeb15f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1edeb15f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g81edeb15fa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3" name="Google Shape;1423;g81edeb15fa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895dafeabc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895dafeabc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81edeb15fa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81edeb15fa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9566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895dafeabc_0_1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895dafeabc_0_1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3674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835500" y="0"/>
            <a:ext cx="3308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997075" y="-50"/>
            <a:ext cx="7609648" cy="5143462"/>
          </a:xfrm>
          <a:custGeom>
            <a:avLst/>
            <a:gdLst/>
            <a:ahLst/>
            <a:cxnLst/>
            <a:rect l="l" t="t" r="r" b="b"/>
            <a:pathLst>
              <a:path w="164952" h="121101" extrusionOk="0">
                <a:moveTo>
                  <a:pt x="99304" y="1"/>
                </a:moveTo>
                <a:cubicBezTo>
                  <a:pt x="98643" y="1"/>
                  <a:pt x="97976" y="11"/>
                  <a:pt x="97303" y="33"/>
                </a:cubicBezTo>
                <a:cubicBezTo>
                  <a:pt x="69117" y="900"/>
                  <a:pt x="45099" y="18713"/>
                  <a:pt x="25219" y="32656"/>
                </a:cubicBezTo>
                <a:cubicBezTo>
                  <a:pt x="5338" y="46600"/>
                  <a:pt x="1" y="68282"/>
                  <a:pt x="11576" y="85194"/>
                </a:cubicBezTo>
                <a:cubicBezTo>
                  <a:pt x="23150" y="102073"/>
                  <a:pt x="41530" y="94967"/>
                  <a:pt x="64980" y="105942"/>
                </a:cubicBezTo>
                <a:cubicBezTo>
                  <a:pt x="84756" y="115210"/>
                  <a:pt x="90995" y="121100"/>
                  <a:pt x="108190" y="121100"/>
                </a:cubicBezTo>
                <a:cubicBezTo>
                  <a:pt x="111355" y="121100"/>
                  <a:pt x="114892" y="120901"/>
                  <a:pt x="118952" y="120486"/>
                </a:cubicBezTo>
                <a:cubicBezTo>
                  <a:pt x="145071" y="117817"/>
                  <a:pt x="164952" y="90531"/>
                  <a:pt x="161983" y="61443"/>
                </a:cubicBezTo>
                <a:cubicBezTo>
                  <a:pt x="159014" y="32356"/>
                  <a:pt x="143303" y="17545"/>
                  <a:pt x="143303" y="17545"/>
                </a:cubicBezTo>
                <a:cubicBezTo>
                  <a:pt x="143303" y="17545"/>
                  <a:pt x="126331" y="1"/>
                  <a:pt x="9930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120550" y="1321450"/>
            <a:ext cx="4902900" cy="139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4365208"/>
            <a:ext cx="7704000" cy="32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2497675" y="1654950"/>
            <a:ext cx="5150400" cy="8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 rot="900153">
            <a:off x="6592010" y="3259039"/>
            <a:ext cx="4035830" cy="3656747"/>
          </a:xfrm>
          <a:custGeom>
            <a:avLst/>
            <a:gdLst/>
            <a:ahLst/>
            <a:cxnLst/>
            <a:rect l="l" t="t" r="r" b="b"/>
            <a:pathLst>
              <a:path w="148874" h="134200" extrusionOk="0">
                <a:moveTo>
                  <a:pt x="93125" y="0"/>
                </a:moveTo>
                <a:cubicBezTo>
                  <a:pt x="84429" y="0"/>
                  <a:pt x="75837" y="2992"/>
                  <a:pt x="68627" y="8518"/>
                </a:cubicBezTo>
                <a:cubicBezTo>
                  <a:pt x="52325" y="20992"/>
                  <a:pt x="40465" y="38012"/>
                  <a:pt x="22659" y="48778"/>
                </a:cubicBezTo>
                <a:cubicBezTo>
                  <a:pt x="7793" y="57800"/>
                  <a:pt x="0" y="72394"/>
                  <a:pt x="4990" y="92968"/>
                </a:cubicBezTo>
                <a:cubicBezTo>
                  <a:pt x="9705" y="112411"/>
                  <a:pt x="24890" y="124224"/>
                  <a:pt x="42005" y="124224"/>
                </a:cubicBezTo>
                <a:cubicBezTo>
                  <a:pt x="43001" y="124224"/>
                  <a:pt x="44004" y="124184"/>
                  <a:pt x="45011" y="124103"/>
                </a:cubicBezTo>
                <a:cubicBezTo>
                  <a:pt x="48224" y="123842"/>
                  <a:pt x="51469" y="123695"/>
                  <a:pt x="54714" y="123695"/>
                </a:cubicBezTo>
                <a:cubicBezTo>
                  <a:pt x="66793" y="123695"/>
                  <a:pt x="78863" y="125734"/>
                  <a:pt x="89235" y="131553"/>
                </a:cubicBezTo>
                <a:cubicBezTo>
                  <a:pt x="92371" y="133318"/>
                  <a:pt x="96155" y="134200"/>
                  <a:pt x="100345" y="134200"/>
                </a:cubicBezTo>
                <a:cubicBezTo>
                  <a:pt x="111816" y="134200"/>
                  <a:pt x="126327" y="127590"/>
                  <a:pt x="138894" y="114397"/>
                </a:cubicBezTo>
                <a:cubicBezTo>
                  <a:pt x="148873" y="103905"/>
                  <a:pt x="147916" y="90576"/>
                  <a:pt x="144670" y="78101"/>
                </a:cubicBezTo>
                <a:cubicBezTo>
                  <a:pt x="142653" y="70377"/>
                  <a:pt x="141320" y="62483"/>
                  <a:pt x="139782" y="54690"/>
                </a:cubicBezTo>
                <a:cubicBezTo>
                  <a:pt x="138723" y="49188"/>
                  <a:pt x="137390" y="43720"/>
                  <a:pt x="135784" y="38354"/>
                </a:cubicBezTo>
                <a:cubicBezTo>
                  <a:pt x="130896" y="22804"/>
                  <a:pt x="121224" y="7083"/>
                  <a:pt x="104581" y="1785"/>
                </a:cubicBezTo>
                <a:cubicBezTo>
                  <a:pt x="100815" y="582"/>
                  <a:pt x="96960" y="0"/>
                  <a:pt x="93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/>
          <p:nvPr/>
        </p:nvSpPr>
        <p:spPr>
          <a:xfrm rot="-8440606" flipH="1">
            <a:off x="-1157807" y="3986612"/>
            <a:ext cx="3755627" cy="2757452"/>
          </a:xfrm>
          <a:custGeom>
            <a:avLst/>
            <a:gdLst/>
            <a:ahLst/>
            <a:cxnLst/>
            <a:rect l="l" t="t" r="r" b="b"/>
            <a:pathLst>
              <a:path w="188136" h="138133" extrusionOk="0">
                <a:moveTo>
                  <a:pt x="113208" y="1"/>
                </a:moveTo>
                <a:cubicBezTo>
                  <a:pt x="112472" y="1"/>
                  <a:pt x="111729" y="12"/>
                  <a:pt x="110980" y="36"/>
                </a:cubicBezTo>
                <a:cubicBezTo>
                  <a:pt x="78857" y="1036"/>
                  <a:pt x="51438" y="21351"/>
                  <a:pt x="28755" y="37262"/>
                </a:cubicBezTo>
                <a:cubicBezTo>
                  <a:pt x="6072" y="53174"/>
                  <a:pt x="1" y="77858"/>
                  <a:pt x="13210" y="97172"/>
                </a:cubicBezTo>
                <a:cubicBezTo>
                  <a:pt x="26386" y="116452"/>
                  <a:pt x="47401" y="108313"/>
                  <a:pt x="74120" y="120855"/>
                </a:cubicBezTo>
                <a:cubicBezTo>
                  <a:pt x="96662" y="131422"/>
                  <a:pt x="103804" y="138132"/>
                  <a:pt x="123432" y="138132"/>
                </a:cubicBezTo>
                <a:cubicBezTo>
                  <a:pt x="127041" y="138132"/>
                  <a:pt x="131072" y="137905"/>
                  <a:pt x="135698" y="137434"/>
                </a:cubicBezTo>
                <a:cubicBezTo>
                  <a:pt x="165486" y="134398"/>
                  <a:pt x="188135" y="103243"/>
                  <a:pt x="184766" y="70086"/>
                </a:cubicBezTo>
                <a:cubicBezTo>
                  <a:pt x="181364" y="36929"/>
                  <a:pt x="163451" y="20017"/>
                  <a:pt x="163451" y="20017"/>
                </a:cubicBezTo>
                <a:cubicBezTo>
                  <a:pt x="163451" y="20017"/>
                  <a:pt x="144072" y="1"/>
                  <a:pt x="113208" y="1"/>
                </a:cubicBezTo>
                <a:close/>
              </a:path>
            </a:pathLst>
          </a:custGeom>
          <a:solidFill>
            <a:srgbClr val="E8F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ubTitle" idx="1"/>
          </p:nvPr>
        </p:nvSpPr>
        <p:spPr>
          <a:xfrm>
            <a:off x="713225" y="2040225"/>
            <a:ext cx="3364800" cy="13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18288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5132400" y="1982100"/>
            <a:ext cx="3083400" cy="20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9"/>
          <p:cNvSpPr/>
          <p:nvPr/>
        </p:nvSpPr>
        <p:spPr>
          <a:xfrm rot="-7353246">
            <a:off x="1251227" y="931301"/>
            <a:ext cx="3605263" cy="3667802"/>
          </a:xfrm>
          <a:custGeom>
            <a:avLst/>
            <a:gdLst/>
            <a:ahLst/>
            <a:cxnLst/>
            <a:rect l="l" t="t" r="r" b="b"/>
            <a:pathLst>
              <a:path w="155478" h="158175" extrusionOk="0">
                <a:moveTo>
                  <a:pt x="71407" y="1"/>
                </a:moveTo>
                <a:cubicBezTo>
                  <a:pt x="53416" y="1"/>
                  <a:pt x="42697" y="4726"/>
                  <a:pt x="42697" y="4726"/>
                </a:cubicBezTo>
                <a:cubicBezTo>
                  <a:pt x="42697" y="4726"/>
                  <a:pt x="16345" y="14933"/>
                  <a:pt x="8173" y="42453"/>
                </a:cubicBezTo>
                <a:cubicBezTo>
                  <a:pt x="0" y="69973"/>
                  <a:pt x="12109" y="99827"/>
                  <a:pt x="21282" y="124278"/>
                </a:cubicBezTo>
                <a:cubicBezTo>
                  <a:pt x="29177" y="145371"/>
                  <a:pt x="47028" y="158174"/>
                  <a:pt x="66365" y="158174"/>
                </a:cubicBezTo>
                <a:cubicBezTo>
                  <a:pt x="69413" y="158174"/>
                  <a:pt x="72498" y="157856"/>
                  <a:pt x="75587" y="157202"/>
                </a:cubicBezTo>
                <a:cubicBezTo>
                  <a:pt x="98270" y="152398"/>
                  <a:pt x="96269" y="132017"/>
                  <a:pt x="116183" y="113537"/>
                </a:cubicBezTo>
                <a:cubicBezTo>
                  <a:pt x="136064" y="95091"/>
                  <a:pt x="144470" y="93156"/>
                  <a:pt x="149974" y="66971"/>
                </a:cubicBezTo>
                <a:cubicBezTo>
                  <a:pt x="155478" y="40785"/>
                  <a:pt x="131394" y="11364"/>
                  <a:pt x="97903" y="3258"/>
                </a:cubicBezTo>
                <a:cubicBezTo>
                  <a:pt x="87942" y="847"/>
                  <a:pt x="79023" y="1"/>
                  <a:pt x="714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 ">
  <p:cSld name="TITLE_AND_BODY_1_1_1_1">
    <p:bg>
      <p:bgPr>
        <a:noFill/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1598175" y="1762639"/>
            <a:ext cx="26208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ubTitle" idx="1"/>
          </p:nvPr>
        </p:nvSpPr>
        <p:spPr>
          <a:xfrm>
            <a:off x="1598175" y="2029173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 idx="2"/>
          </p:nvPr>
        </p:nvSpPr>
        <p:spPr>
          <a:xfrm>
            <a:off x="1598175" y="3271775"/>
            <a:ext cx="26208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3"/>
          </p:nvPr>
        </p:nvSpPr>
        <p:spPr>
          <a:xfrm>
            <a:off x="1598175" y="3538298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title" idx="4"/>
          </p:nvPr>
        </p:nvSpPr>
        <p:spPr>
          <a:xfrm>
            <a:off x="5439425" y="1762650"/>
            <a:ext cx="26208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ubTitle" idx="5"/>
          </p:nvPr>
        </p:nvSpPr>
        <p:spPr>
          <a:xfrm>
            <a:off x="5439425" y="2029173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title" idx="6"/>
          </p:nvPr>
        </p:nvSpPr>
        <p:spPr>
          <a:xfrm>
            <a:off x="5439425" y="3271775"/>
            <a:ext cx="26208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7"/>
          </p:nvPr>
        </p:nvSpPr>
        <p:spPr>
          <a:xfrm>
            <a:off x="5439425" y="3538298"/>
            <a:ext cx="2620800" cy="7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8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9" name="Google Shape;69;p15"/>
          <p:cNvSpPr/>
          <p:nvPr/>
        </p:nvSpPr>
        <p:spPr>
          <a:xfrm rot="-2291683">
            <a:off x="-1670532" y="-1228505"/>
            <a:ext cx="3755352" cy="2757250"/>
          </a:xfrm>
          <a:custGeom>
            <a:avLst/>
            <a:gdLst/>
            <a:ahLst/>
            <a:cxnLst/>
            <a:rect l="l" t="t" r="r" b="b"/>
            <a:pathLst>
              <a:path w="188136" h="138133" extrusionOk="0">
                <a:moveTo>
                  <a:pt x="113208" y="1"/>
                </a:moveTo>
                <a:cubicBezTo>
                  <a:pt x="112472" y="1"/>
                  <a:pt x="111729" y="12"/>
                  <a:pt x="110980" y="36"/>
                </a:cubicBezTo>
                <a:cubicBezTo>
                  <a:pt x="78857" y="1036"/>
                  <a:pt x="51438" y="21351"/>
                  <a:pt x="28755" y="37262"/>
                </a:cubicBezTo>
                <a:cubicBezTo>
                  <a:pt x="6072" y="53174"/>
                  <a:pt x="1" y="77858"/>
                  <a:pt x="13210" y="97172"/>
                </a:cubicBezTo>
                <a:cubicBezTo>
                  <a:pt x="26386" y="116452"/>
                  <a:pt x="47401" y="108313"/>
                  <a:pt x="74120" y="120855"/>
                </a:cubicBezTo>
                <a:cubicBezTo>
                  <a:pt x="96662" y="131422"/>
                  <a:pt x="103804" y="138132"/>
                  <a:pt x="123432" y="138132"/>
                </a:cubicBezTo>
                <a:cubicBezTo>
                  <a:pt x="127041" y="138132"/>
                  <a:pt x="131072" y="137905"/>
                  <a:pt x="135698" y="137434"/>
                </a:cubicBezTo>
                <a:cubicBezTo>
                  <a:pt x="165486" y="134398"/>
                  <a:pt x="188135" y="103243"/>
                  <a:pt x="184766" y="70086"/>
                </a:cubicBezTo>
                <a:cubicBezTo>
                  <a:pt x="181364" y="36929"/>
                  <a:pt x="163451" y="20017"/>
                  <a:pt x="163451" y="20017"/>
                </a:cubicBezTo>
                <a:cubicBezTo>
                  <a:pt x="163451" y="20017"/>
                  <a:pt x="144072" y="1"/>
                  <a:pt x="113208" y="1"/>
                </a:cubicBezTo>
                <a:close/>
              </a:path>
            </a:pathLst>
          </a:custGeom>
          <a:solidFill>
            <a:srgbClr val="E8F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title" idx="9" hasCustomPrompt="1"/>
          </p:nvPr>
        </p:nvSpPr>
        <p:spPr>
          <a:xfrm>
            <a:off x="1045700" y="1684939"/>
            <a:ext cx="4572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 idx="13" hasCustomPrompt="1"/>
          </p:nvPr>
        </p:nvSpPr>
        <p:spPr>
          <a:xfrm>
            <a:off x="1045700" y="3194064"/>
            <a:ext cx="4572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>
            <a:spLocks noGrp="1"/>
          </p:cNvSpPr>
          <p:nvPr>
            <p:ph type="title" idx="14" hasCustomPrompt="1"/>
          </p:nvPr>
        </p:nvSpPr>
        <p:spPr>
          <a:xfrm>
            <a:off x="4886950" y="1684939"/>
            <a:ext cx="4572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>
            <a:spLocks noGrp="1"/>
          </p:cNvSpPr>
          <p:nvPr>
            <p:ph type="title" idx="15" hasCustomPrompt="1"/>
          </p:nvPr>
        </p:nvSpPr>
        <p:spPr>
          <a:xfrm>
            <a:off x="4886950" y="3194064"/>
            <a:ext cx="4572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3649050" y="2664175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title" idx="2"/>
          </p:nvPr>
        </p:nvSpPr>
        <p:spPr>
          <a:xfrm>
            <a:off x="5742900" y="2664175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22"/>
          <p:cNvSpPr/>
          <p:nvPr/>
        </p:nvSpPr>
        <p:spPr>
          <a:xfrm rot="900153">
            <a:off x="-2551990" y="3259039"/>
            <a:ext cx="4035830" cy="3656747"/>
          </a:xfrm>
          <a:custGeom>
            <a:avLst/>
            <a:gdLst/>
            <a:ahLst/>
            <a:cxnLst/>
            <a:rect l="l" t="t" r="r" b="b"/>
            <a:pathLst>
              <a:path w="148874" h="134200" extrusionOk="0">
                <a:moveTo>
                  <a:pt x="93125" y="0"/>
                </a:moveTo>
                <a:cubicBezTo>
                  <a:pt x="84429" y="0"/>
                  <a:pt x="75837" y="2992"/>
                  <a:pt x="68627" y="8518"/>
                </a:cubicBezTo>
                <a:cubicBezTo>
                  <a:pt x="52325" y="20992"/>
                  <a:pt x="40465" y="38012"/>
                  <a:pt x="22659" y="48778"/>
                </a:cubicBezTo>
                <a:cubicBezTo>
                  <a:pt x="7793" y="57800"/>
                  <a:pt x="0" y="72394"/>
                  <a:pt x="4990" y="92968"/>
                </a:cubicBezTo>
                <a:cubicBezTo>
                  <a:pt x="9705" y="112411"/>
                  <a:pt x="24890" y="124224"/>
                  <a:pt x="42005" y="124224"/>
                </a:cubicBezTo>
                <a:cubicBezTo>
                  <a:pt x="43001" y="124224"/>
                  <a:pt x="44004" y="124184"/>
                  <a:pt x="45011" y="124103"/>
                </a:cubicBezTo>
                <a:cubicBezTo>
                  <a:pt x="48224" y="123842"/>
                  <a:pt x="51469" y="123695"/>
                  <a:pt x="54714" y="123695"/>
                </a:cubicBezTo>
                <a:cubicBezTo>
                  <a:pt x="66793" y="123695"/>
                  <a:pt x="78863" y="125734"/>
                  <a:pt x="89235" y="131553"/>
                </a:cubicBezTo>
                <a:cubicBezTo>
                  <a:pt x="92371" y="133318"/>
                  <a:pt x="96155" y="134200"/>
                  <a:pt x="100345" y="134200"/>
                </a:cubicBezTo>
                <a:cubicBezTo>
                  <a:pt x="111816" y="134200"/>
                  <a:pt x="126327" y="127590"/>
                  <a:pt x="138894" y="114397"/>
                </a:cubicBezTo>
                <a:cubicBezTo>
                  <a:pt x="148873" y="103905"/>
                  <a:pt x="147916" y="90576"/>
                  <a:pt x="144670" y="78101"/>
                </a:cubicBezTo>
                <a:cubicBezTo>
                  <a:pt x="142653" y="70377"/>
                  <a:pt x="141320" y="62483"/>
                  <a:pt x="139782" y="54690"/>
                </a:cubicBezTo>
                <a:cubicBezTo>
                  <a:pt x="138723" y="49188"/>
                  <a:pt x="137390" y="43720"/>
                  <a:pt x="135784" y="38354"/>
                </a:cubicBezTo>
                <a:cubicBezTo>
                  <a:pt x="130896" y="22804"/>
                  <a:pt x="121224" y="7083"/>
                  <a:pt x="104581" y="1785"/>
                </a:cubicBezTo>
                <a:cubicBezTo>
                  <a:pt x="100815" y="582"/>
                  <a:pt x="96960" y="0"/>
                  <a:pt x="9312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3"/>
          </p:nvPr>
        </p:nvSpPr>
        <p:spPr>
          <a:xfrm>
            <a:off x="1557600" y="2664175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800" b="1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1556400" y="2930698"/>
            <a:ext cx="18471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title" idx="4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subTitle" idx="5"/>
          </p:nvPr>
        </p:nvSpPr>
        <p:spPr>
          <a:xfrm>
            <a:off x="3647850" y="2930698"/>
            <a:ext cx="18471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4" name="Google Shape;134;p22"/>
          <p:cNvSpPr txBox="1">
            <a:spLocks noGrp="1"/>
          </p:cNvSpPr>
          <p:nvPr>
            <p:ph type="subTitle" idx="6"/>
          </p:nvPr>
        </p:nvSpPr>
        <p:spPr>
          <a:xfrm>
            <a:off x="5741700" y="2930698"/>
            <a:ext cx="18471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4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6855848" flipH="1">
            <a:off x="6296873" y="2524065"/>
            <a:ext cx="4254240" cy="3123544"/>
          </a:xfrm>
          <a:custGeom>
            <a:avLst/>
            <a:gdLst/>
            <a:ahLst/>
            <a:cxnLst/>
            <a:rect l="l" t="t" r="r" b="b"/>
            <a:pathLst>
              <a:path w="188136" h="138133" extrusionOk="0">
                <a:moveTo>
                  <a:pt x="113208" y="1"/>
                </a:moveTo>
                <a:cubicBezTo>
                  <a:pt x="112472" y="1"/>
                  <a:pt x="111729" y="12"/>
                  <a:pt x="110980" y="36"/>
                </a:cubicBezTo>
                <a:cubicBezTo>
                  <a:pt x="78857" y="1036"/>
                  <a:pt x="51438" y="21351"/>
                  <a:pt x="28755" y="37262"/>
                </a:cubicBezTo>
                <a:cubicBezTo>
                  <a:pt x="6072" y="53174"/>
                  <a:pt x="1" y="77858"/>
                  <a:pt x="13210" y="97172"/>
                </a:cubicBezTo>
                <a:cubicBezTo>
                  <a:pt x="26386" y="116452"/>
                  <a:pt x="47401" y="108313"/>
                  <a:pt x="74120" y="120855"/>
                </a:cubicBezTo>
                <a:cubicBezTo>
                  <a:pt x="96662" y="131422"/>
                  <a:pt x="103804" y="138132"/>
                  <a:pt x="123432" y="138132"/>
                </a:cubicBezTo>
                <a:cubicBezTo>
                  <a:pt x="127041" y="138132"/>
                  <a:pt x="131072" y="137905"/>
                  <a:pt x="135698" y="137434"/>
                </a:cubicBezTo>
                <a:cubicBezTo>
                  <a:pt x="165486" y="134398"/>
                  <a:pt x="188135" y="103243"/>
                  <a:pt x="184766" y="70086"/>
                </a:cubicBezTo>
                <a:cubicBezTo>
                  <a:pt x="181364" y="36929"/>
                  <a:pt x="163451" y="20017"/>
                  <a:pt x="163451" y="20017"/>
                </a:cubicBezTo>
                <a:cubicBezTo>
                  <a:pt x="163451" y="20017"/>
                  <a:pt x="144072" y="1"/>
                  <a:pt x="113208" y="1"/>
                </a:cubicBezTo>
                <a:close/>
              </a:path>
            </a:pathLst>
          </a:custGeom>
          <a:solidFill>
            <a:srgbClr val="E8FF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6"/>
          <p:cNvSpPr/>
          <p:nvPr/>
        </p:nvSpPr>
        <p:spPr>
          <a:xfrm rot="-352833" flipH="1">
            <a:off x="-1157609" y="-1437426"/>
            <a:ext cx="3755201" cy="2757140"/>
          </a:xfrm>
          <a:custGeom>
            <a:avLst/>
            <a:gdLst/>
            <a:ahLst/>
            <a:cxnLst/>
            <a:rect l="l" t="t" r="r" b="b"/>
            <a:pathLst>
              <a:path w="188136" h="138133" extrusionOk="0">
                <a:moveTo>
                  <a:pt x="113208" y="1"/>
                </a:moveTo>
                <a:cubicBezTo>
                  <a:pt x="112472" y="1"/>
                  <a:pt x="111729" y="12"/>
                  <a:pt x="110980" y="36"/>
                </a:cubicBezTo>
                <a:cubicBezTo>
                  <a:pt x="78857" y="1036"/>
                  <a:pt x="51438" y="21351"/>
                  <a:pt x="28755" y="37262"/>
                </a:cubicBezTo>
                <a:cubicBezTo>
                  <a:pt x="6072" y="53174"/>
                  <a:pt x="1" y="77858"/>
                  <a:pt x="13210" y="97172"/>
                </a:cubicBezTo>
                <a:cubicBezTo>
                  <a:pt x="26386" y="116452"/>
                  <a:pt x="47401" y="108313"/>
                  <a:pt x="74120" y="120855"/>
                </a:cubicBezTo>
                <a:cubicBezTo>
                  <a:pt x="96662" y="131422"/>
                  <a:pt x="103804" y="138132"/>
                  <a:pt x="123432" y="138132"/>
                </a:cubicBezTo>
                <a:cubicBezTo>
                  <a:pt x="127041" y="138132"/>
                  <a:pt x="131072" y="137905"/>
                  <a:pt x="135698" y="137434"/>
                </a:cubicBezTo>
                <a:cubicBezTo>
                  <a:pt x="165486" y="134398"/>
                  <a:pt x="188135" y="103243"/>
                  <a:pt x="184766" y="70086"/>
                </a:cubicBezTo>
                <a:cubicBezTo>
                  <a:pt x="181364" y="36929"/>
                  <a:pt x="163451" y="20017"/>
                  <a:pt x="163451" y="20017"/>
                </a:cubicBezTo>
                <a:cubicBezTo>
                  <a:pt x="163451" y="20017"/>
                  <a:pt x="144072" y="1"/>
                  <a:pt x="1132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6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Light"/>
              <a:buNone/>
              <a:defRPr sz="2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249500"/>
            <a:ext cx="7704000" cy="33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8" r:id="rId5"/>
    <p:sldLayoutId id="2147483661" r:id="rId6"/>
    <p:sldLayoutId id="2147483668" r:id="rId7"/>
    <p:sldLayoutId id="2147483672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EA4335"/>
          </p15:clr>
        </p15:guide>
        <p15:guide id="2">
          <p15:clr>
            <a:srgbClr val="EA4335"/>
          </p15:clr>
        </p15:guide>
        <p15:guide id="3" pos="5760">
          <p15:clr>
            <a:srgbClr val="EA4335"/>
          </p15:clr>
        </p15:guide>
        <p15:guide id="4" pos="5311">
          <p15:clr>
            <a:srgbClr val="EA4335"/>
          </p15:clr>
        </p15:guide>
        <p15:guide id="5" pos="449">
          <p15:clr>
            <a:srgbClr val="EA4335"/>
          </p15:clr>
        </p15:guide>
        <p15:guide id="6" orient="horz" pos="1620">
          <p15:clr>
            <a:srgbClr val="EA4335"/>
          </p15:clr>
        </p15:guide>
        <p15:guide id="7" orient="horz">
          <p15:clr>
            <a:srgbClr val="EA4335"/>
          </p15:clr>
        </p15:guide>
        <p15:guide id="8" orient="horz" pos="3237">
          <p15:clr>
            <a:srgbClr val="EA4335"/>
          </p15:clr>
        </p15:guide>
        <p15:guide id="9" orient="horz" pos="2903">
          <p15:clr>
            <a:srgbClr val="EA4335"/>
          </p15:clr>
        </p15:guide>
        <p15:guide id="10" orient="horz" pos="34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audio" Target="../media/media10.mp3"/><Relationship Id="rId16" Type="http://schemas.openxmlformats.org/officeDocument/2006/relationships/image" Target="../media/image24.png"/><Relationship Id="rId1" Type="http://schemas.microsoft.com/office/2007/relationships/media" Target="../media/media10.mp3"/><Relationship Id="rId6" Type="http://schemas.openxmlformats.org/officeDocument/2006/relationships/image" Target="../media/image2.png"/><Relationship Id="rId11" Type="http://schemas.openxmlformats.org/officeDocument/2006/relationships/image" Target="../media/image19.png"/><Relationship Id="rId5" Type="http://schemas.openxmlformats.org/officeDocument/2006/relationships/image" Target="../media/image1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6.png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7.jpg"/><Relationship Id="rId12" Type="http://schemas.openxmlformats.org/officeDocument/2006/relationships/image" Target="../media/image3.png"/><Relationship Id="rId2" Type="http://schemas.openxmlformats.org/officeDocument/2006/relationships/audio" Target="../media/media14.mp3"/><Relationship Id="rId1" Type="http://schemas.microsoft.com/office/2007/relationships/media" Target="../media/media14.mp3"/><Relationship Id="rId6" Type="http://schemas.openxmlformats.org/officeDocument/2006/relationships/image" Target="../media/image2.png"/><Relationship Id="rId11" Type="http://schemas.openxmlformats.org/officeDocument/2006/relationships/image" Target="../media/image31.jpg"/><Relationship Id="rId5" Type="http://schemas.openxmlformats.org/officeDocument/2006/relationships/image" Target="../media/image1.png"/><Relationship Id="rId10" Type="http://schemas.openxmlformats.org/officeDocument/2006/relationships/image" Target="../media/image30.jp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png"/><Relationship Id="rId2" Type="http://schemas.openxmlformats.org/officeDocument/2006/relationships/audio" Target="../media/media15.mp3"/><Relationship Id="rId1" Type="http://schemas.microsoft.com/office/2007/relationships/media" Target="../media/media15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16.mp3"/><Relationship Id="rId1" Type="http://schemas.microsoft.com/office/2007/relationships/media" Target="../media/media16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7.mp3"/><Relationship Id="rId1" Type="http://schemas.microsoft.com/office/2007/relationships/media" Target="../media/media17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finance.detik.com/moneter/d-4641577/6-tahun-berjalan-jumlah-peserta-asuransi-mikro-tembus-22-juta" TargetMode="External"/><Relationship Id="rId3" Type="http://schemas.openxmlformats.org/officeDocument/2006/relationships/hyperlink" Target="https://www.inclusiveinsuranceasia.com/docs/Grand%20Design%20Pengembangan%20Asuransi%20Mikro%20Indonesia.pdf" TargetMode="External"/><Relationship Id="rId7" Type="http://schemas.openxmlformats.org/officeDocument/2006/relationships/hyperlink" Target="https://www.ojk.go.id/id/kanal/iknb/data-dan-statistik/asuransi/Documents/Pages/Statistik-Asuransi-Desember-2019/STATISTIK%20ASURANSI%20-%20Desember%202019.xlsx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dailysocial.id/post/startup-insurtech-indonesia" TargetMode="External"/><Relationship Id="rId5" Type="http://schemas.openxmlformats.org/officeDocument/2006/relationships/hyperlink" Target="https://www.cekaja.com/produk-asuransi/news/161883-7-asuransi-yang-terdaftar-ojk-dengan-premi-terjangkau.html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insuranceblog.accenture.com/wp-content/uploads/2013/07/MicroinsurancePoV_01.12.pdf" TargetMode="Externa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5" Type="http://schemas.openxmlformats.org/officeDocument/2006/relationships/image" Target="../media/image2.png"/><Relationship Id="rId10" Type="http://schemas.openxmlformats.org/officeDocument/2006/relationships/image" Target="../media/image1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0"/>
          <p:cNvGrpSpPr/>
          <p:nvPr/>
        </p:nvGrpSpPr>
        <p:grpSpPr>
          <a:xfrm>
            <a:off x="628997" y="577600"/>
            <a:ext cx="6732603" cy="3688845"/>
            <a:chOff x="628997" y="577600"/>
            <a:chExt cx="6732603" cy="3688845"/>
          </a:xfrm>
        </p:grpSpPr>
        <p:grpSp>
          <p:nvGrpSpPr>
            <p:cNvPr id="173" name="Google Shape;173;p30"/>
            <p:cNvGrpSpPr/>
            <p:nvPr/>
          </p:nvGrpSpPr>
          <p:grpSpPr>
            <a:xfrm>
              <a:off x="628997" y="1609386"/>
              <a:ext cx="2156251" cy="2657060"/>
              <a:chOff x="1015994" y="1433141"/>
              <a:chExt cx="2356559" cy="2903890"/>
            </a:xfrm>
          </p:grpSpPr>
          <p:sp>
            <p:nvSpPr>
              <p:cNvPr id="174" name="Google Shape;174;p30"/>
              <p:cNvSpPr/>
              <p:nvPr/>
            </p:nvSpPr>
            <p:spPr>
              <a:xfrm>
                <a:off x="1264586" y="1433141"/>
                <a:ext cx="1230294" cy="1643180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43216" extrusionOk="0">
                    <a:moveTo>
                      <a:pt x="25497" y="1"/>
                    </a:moveTo>
                    <a:cubicBezTo>
                      <a:pt x="25329" y="1"/>
                      <a:pt x="25156" y="28"/>
                      <a:pt x="24985" y="85"/>
                    </a:cubicBezTo>
                    <a:cubicBezTo>
                      <a:pt x="23751" y="552"/>
                      <a:pt x="23150" y="2820"/>
                      <a:pt x="23184" y="3987"/>
                    </a:cubicBezTo>
                    <a:cubicBezTo>
                      <a:pt x="23184" y="4087"/>
                      <a:pt x="23417" y="5655"/>
                      <a:pt x="23450" y="5655"/>
                    </a:cubicBezTo>
                    <a:lnTo>
                      <a:pt x="23484" y="5655"/>
                    </a:lnTo>
                    <a:cubicBezTo>
                      <a:pt x="23384" y="6022"/>
                      <a:pt x="23284" y="6389"/>
                      <a:pt x="23184" y="6823"/>
                    </a:cubicBezTo>
                    <a:cubicBezTo>
                      <a:pt x="22983" y="7590"/>
                      <a:pt x="22783" y="8491"/>
                      <a:pt x="22617" y="9458"/>
                    </a:cubicBezTo>
                    <a:cubicBezTo>
                      <a:pt x="22450" y="10525"/>
                      <a:pt x="22350" y="11593"/>
                      <a:pt x="22283" y="12660"/>
                    </a:cubicBezTo>
                    <a:cubicBezTo>
                      <a:pt x="22216" y="13861"/>
                      <a:pt x="22250" y="15062"/>
                      <a:pt x="22416" y="16230"/>
                    </a:cubicBezTo>
                    <a:cubicBezTo>
                      <a:pt x="22416" y="16263"/>
                      <a:pt x="22416" y="16263"/>
                      <a:pt x="22416" y="16296"/>
                    </a:cubicBezTo>
                    <a:cubicBezTo>
                      <a:pt x="22250" y="15929"/>
                      <a:pt x="21749" y="14995"/>
                      <a:pt x="21716" y="14895"/>
                    </a:cubicBezTo>
                    <a:cubicBezTo>
                      <a:pt x="21148" y="14028"/>
                      <a:pt x="19614" y="12705"/>
                      <a:pt x="18413" y="12705"/>
                    </a:cubicBezTo>
                    <a:cubicBezTo>
                      <a:pt x="18275" y="12705"/>
                      <a:pt x="18141" y="12722"/>
                      <a:pt x="18013" y="12760"/>
                    </a:cubicBezTo>
                    <a:cubicBezTo>
                      <a:pt x="17113" y="13027"/>
                      <a:pt x="16679" y="13995"/>
                      <a:pt x="17046" y="14862"/>
                    </a:cubicBezTo>
                    <a:cubicBezTo>
                      <a:pt x="17379" y="15729"/>
                      <a:pt x="18380" y="16263"/>
                      <a:pt x="19214" y="16496"/>
                    </a:cubicBezTo>
                    <a:cubicBezTo>
                      <a:pt x="19481" y="16573"/>
                      <a:pt x="19843" y="16600"/>
                      <a:pt x="20228" y="16600"/>
                    </a:cubicBezTo>
                    <a:cubicBezTo>
                      <a:pt x="21191" y="16600"/>
                      <a:pt x="22297" y="16430"/>
                      <a:pt x="22416" y="16430"/>
                    </a:cubicBezTo>
                    <a:cubicBezTo>
                      <a:pt x="22617" y="17631"/>
                      <a:pt x="22850" y="18831"/>
                      <a:pt x="23217" y="19999"/>
                    </a:cubicBezTo>
                    <a:cubicBezTo>
                      <a:pt x="23384" y="20666"/>
                      <a:pt x="23617" y="21367"/>
                      <a:pt x="23851" y="22034"/>
                    </a:cubicBezTo>
                    <a:cubicBezTo>
                      <a:pt x="23684" y="21733"/>
                      <a:pt x="23551" y="21467"/>
                      <a:pt x="23517" y="21433"/>
                    </a:cubicBezTo>
                    <a:cubicBezTo>
                      <a:pt x="22949" y="20566"/>
                      <a:pt x="21442" y="19243"/>
                      <a:pt x="20223" y="19243"/>
                    </a:cubicBezTo>
                    <a:cubicBezTo>
                      <a:pt x="20082" y="19243"/>
                      <a:pt x="19946" y="19260"/>
                      <a:pt x="19815" y="19298"/>
                    </a:cubicBezTo>
                    <a:cubicBezTo>
                      <a:pt x="18947" y="19565"/>
                      <a:pt x="18480" y="20533"/>
                      <a:pt x="18847" y="21400"/>
                    </a:cubicBezTo>
                    <a:cubicBezTo>
                      <a:pt x="19181" y="22234"/>
                      <a:pt x="20181" y="22801"/>
                      <a:pt x="21015" y="23034"/>
                    </a:cubicBezTo>
                    <a:cubicBezTo>
                      <a:pt x="21281" y="23109"/>
                      <a:pt x="21649" y="23136"/>
                      <a:pt x="22042" y="23136"/>
                    </a:cubicBezTo>
                    <a:cubicBezTo>
                      <a:pt x="22881" y="23136"/>
                      <a:pt x="23833" y="23013"/>
                      <a:pt x="24151" y="22968"/>
                    </a:cubicBezTo>
                    <a:cubicBezTo>
                      <a:pt x="24251" y="23235"/>
                      <a:pt x="24318" y="23501"/>
                      <a:pt x="24418" y="23735"/>
                    </a:cubicBezTo>
                    <a:cubicBezTo>
                      <a:pt x="24851" y="25002"/>
                      <a:pt x="25285" y="26237"/>
                      <a:pt x="25685" y="27471"/>
                    </a:cubicBezTo>
                    <a:cubicBezTo>
                      <a:pt x="25819" y="27905"/>
                      <a:pt x="25919" y="28338"/>
                      <a:pt x="26052" y="28772"/>
                    </a:cubicBezTo>
                    <a:cubicBezTo>
                      <a:pt x="25919" y="28505"/>
                      <a:pt x="25785" y="28305"/>
                      <a:pt x="25785" y="28271"/>
                    </a:cubicBezTo>
                    <a:cubicBezTo>
                      <a:pt x="25218" y="27376"/>
                      <a:pt x="23690" y="26080"/>
                      <a:pt x="22490" y="26080"/>
                    </a:cubicBezTo>
                    <a:cubicBezTo>
                      <a:pt x="22349" y="26080"/>
                      <a:pt x="22213" y="26098"/>
                      <a:pt x="22083" y="26137"/>
                    </a:cubicBezTo>
                    <a:cubicBezTo>
                      <a:pt x="21182" y="26403"/>
                      <a:pt x="20749" y="27371"/>
                      <a:pt x="21082" y="28205"/>
                    </a:cubicBezTo>
                    <a:cubicBezTo>
                      <a:pt x="21416" y="29072"/>
                      <a:pt x="22450" y="29606"/>
                      <a:pt x="23284" y="29839"/>
                    </a:cubicBezTo>
                    <a:cubicBezTo>
                      <a:pt x="23575" y="29921"/>
                      <a:pt x="23963" y="29949"/>
                      <a:pt x="24369" y="29949"/>
                    </a:cubicBezTo>
                    <a:cubicBezTo>
                      <a:pt x="25128" y="29949"/>
                      <a:pt x="25950" y="29849"/>
                      <a:pt x="26319" y="29806"/>
                    </a:cubicBezTo>
                    <a:cubicBezTo>
                      <a:pt x="26419" y="30240"/>
                      <a:pt x="26553" y="30673"/>
                      <a:pt x="26619" y="31140"/>
                    </a:cubicBezTo>
                    <a:cubicBezTo>
                      <a:pt x="26686" y="31440"/>
                      <a:pt x="26753" y="31707"/>
                      <a:pt x="26786" y="32007"/>
                    </a:cubicBezTo>
                    <a:lnTo>
                      <a:pt x="26920" y="32908"/>
                    </a:lnTo>
                    <a:cubicBezTo>
                      <a:pt x="26953" y="33475"/>
                      <a:pt x="27020" y="34076"/>
                      <a:pt x="27086" y="34643"/>
                    </a:cubicBezTo>
                    <a:cubicBezTo>
                      <a:pt x="27120" y="35010"/>
                      <a:pt x="27153" y="35377"/>
                      <a:pt x="27153" y="35777"/>
                    </a:cubicBezTo>
                    <a:cubicBezTo>
                      <a:pt x="27020" y="35343"/>
                      <a:pt x="26753" y="34476"/>
                      <a:pt x="26753" y="34409"/>
                    </a:cubicBezTo>
                    <a:cubicBezTo>
                      <a:pt x="26286" y="33509"/>
                      <a:pt x="25585" y="32708"/>
                      <a:pt x="24751" y="32141"/>
                    </a:cubicBezTo>
                    <a:cubicBezTo>
                      <a:pt x="24685" y="32041"/>
                      <a:pt x="24651" y="31941"/>
                      <a:pt x="24585" y="31841"/>
                    </a:cubicBezTo>
                    <a:cubicBezTo>
                      <a:pt x="24285" y="31381"/>
                      <a:pt x="23782" y="31137"/>
                      <a:pt x="23276" y="31137"/>
                    </a:cubicBezTo>
                    <a:cubicBezTo>
                      <a:pt x="22937" y="31137"/>
                      <a:pt x="22597" y="31246"/>
                      <a:pt x="22316" y="31474"/>
                    </a:cubicBezTo>
                    <a:cubicBezTo>
                      <a:pt x="21316" y="32341"/>
                      <a:pt x="21549" y="34676"/>
                      <a:pt x="22016" y="35743"/>
                    </a:cubicBezTo>
                    <a:cubicBezTo>
                      <a:pt x="22049" y="35810"/>
                      <a:pt x="22416" y="36477"/>
                      <a:pt x="22650" y="36878"/>
                    </a:cubicBezTo>
                    <a:lnTo>
                      <a:pt x="22116" y="36244"/>
                    </a:lnTo>
                    <a:cubicBezTo>
                      <a:pt x="21749" y="35777"/>
                      <a:pt x="21382" y="35343"/>
                      <a:pt x="20982" y="34876"/>
                    </a:cubicBezTo>
                    <a:cubicBezTo>
                      <a:pt x="20782" y="34676"/>
                      <a:pt x="20548" y="34443"/>
                      <a:pt x="20348" y="34209"/>
                    </a:cubicBezTo>
                    <a:cubicBezTo>
                      <a:pt x="20148" y="33976"/>
                      <a:pt x="19915" y="33775"/>
                      <a:pt x="19714" y="33542"/>
                    </a:cubicBezTo>
                    <a:cubicBezTo>
                      <a:pt x="19181" y="33042"/>
                      <a:pt x="18614" y="32575"/>
                      <a:pt x="18047" y="32074"/>
                    </a:cubicBezTo>
                    <a:cubicBezTo>
                      <a:pt x="18414" y="31774"/>
                      <a:pt x="19781" y="30606"/>
                      <a:pt x="20181" y="29839"/>
                    </a:cubicBezTo>
                    <a:cubicBezTo>
                      <a:pt x="20582" y="29039"/>
                      <a:pt x="20849" y="27938"/>
                      <a:pt x="20448" y="27137"/>
                    </a:cubicBezTo>
                    <a:cubicBezTo>
                      <a:pt x="20175" y="26545"/>
                      <a:pt x="19622" y="26218"/>
                      <a:pt x="19044" y="26218"/>
                    </a:cubicBezTo>
                    <a:cubicBezTo>
                      <a:pt x="18775" y="26218"/>
                      <a:pt x="18501" y="26289"/>
                      <a:pt x="18247" y="26437"/>
                    </a:cubicBezTo>
                    <a:cubicBezTo>
                      <a:pt x="17146" y="27137"/>
                      <a:pt x="17046" y="29472"/>
                      <a:pt x="17313" y="30606"/>
                    </a:cubicBezTo>
                    <a:cubicBezTo>
                      <a:pt x="17313" y="30673"/>
                      <a:pt x="17646" y="31474"/>
                      <a:pt x="17813" y="31907"/>
                    </a:cubicBezTo>
                    <a:cubicBezTo>
                      <a:pt x="17446" y="31607"/>
                      <a:pt x="17113" y="31307"/>
                      <a:pt x="16746" y="31073"/>
                    </a:cubicBezTo>
                    <a:cubicBezTo>
                      <a:pt x="15712" y="30273"/>
                      <a:pt x="14678" y="29472"/>
                      <a:pt x="13577" y="28705"/>
                    </a:cubicBezTo>
                    <a:lnTo>
                      <a:pt x="12609" y="27971"/>
                    </a:lnTo>
                    <a:cubicBezTo>
                      <a:pt x="12743" y="27871"/>
                      <a:pt x="14411" y="26537"/>
                      <a:pt x="14844" y="25670"/>
                    </a:cubicBezTo>
                    <a:cubicBezTo>
                      <a:pt x="15245" y="24869"/>
                      <a:pt x="15511" y="23768"/>
                      <a:pt x="15111" y="22968"/>
                    </a:cubicBezTo>
                    <a:cubicBezTo>
                      <a:pt x="14861" y="22376"/>
                      <a:pt x="14300" y="22048"/>
                      <a:pt x="13714" y="22048"/>
                    </a:cubicBezTo>
                    <a:cubicBezTo>
                      <a:pt x="13441" y="22048"/>
                      <a:pt x="13164" y="22119"/>
                      <a:pt x="12910" y="22267"/>
                    </a:cubicBezTo>
                    <a:cubicBezTo>
                      <a:pt x="11809" y="22968"/>
                      <a:pt x="11709" y="25303"/>
                      <a:pt x="11976" y="26437"/>
                    </a:cubicBezTo>
                    <a:cubicBezTo>
                      <a:pt x="12009" y="26504"/>
                      <a:pt x="12443" y="27638"/>
                      <a:pt x="12576" y="27938"/>
                    </a:cubicBezTo>
                    <a:cubicBezTo>
                      <a:pt x="11842" y="27404"/>
                      <a:pt x="11142" y="26870"/>
                      <a:pt x="10475" y="26303"/>
                    </a:cubicBezTo>
                    <a:cubicBezTo>
                      <a:pt x="9574" y="25570"/>
                      <a:pt x="8707" y="24769"/>
                      <a:pt x="7906" y="23902"/>
                    </a:cubicBezTo>
                    <a:cubicBezTo>
                      <a:pt x="7939" y="23835"/>
                      <a:pt x="9674" y="22467"/>
                      <a:pt x="10141" y="21567"/>
                    </a:cubicBezTo>
                    <a:cubicBezTo>
                      <a:pt x="10541" y="20799"/>
                      <a:pt x="10808" y="19699"/>
                      <a:pt x="10408" y="18865"/>
                    </a:cubicBezTo>
                    <a:cubicBezTo>
                      <a:pt x="10131" y="18289"/>
                      <a:pt x="9569" y="17952"/>
                      <a:pt x="8984" y="17952"/>
                    </a:cubicBezTo>
                    <a:cubicBezTo>
                      <a:pt x="8721" y="17952"/>
                      <a:pt x="8454" y="18020"/>
                      <a:pt x="8206" y="18164"/>
                    </a:cubicBezTo>
                    <a:cubicBezTo>
                      <a:pt x="7105" y="18865"/>
                      <a:pt x="7005" y="21233"/>
                      <a:pt x="7272" y="22334"/>
                    </a:cubicBezTo>
                    <a:cubicBezTo>
                      <a:pt x="7306" y="22401"/>
                      <a:pt x="7606" y="23268"/>
                      <a:pt x="7773" y="23668"/>
                    </a:cubicBezTo>
                    <a:lnTo>
                      <a:pt x="7739" y="23735"/>
                    </a:lnTo>
                    <a:cubicBezTo>
                      <a:pt x="6939" y="22834"/>
                      <a:pt x="6205" y="21867"/>
                      <a:pt x="5604" y="20866"/>
                    </a:cubicBezTo>
                    <a:cubicBezTo>
                      <a:pt x="5237" y="20332"/>
                      <a:pt x="4937" y="19765"/>
                      <a:pt x="4670" y="19232"/>
                    </a:cubicBezTo>
                    <a:cubicBezTo>
                      <a:pt x="5004" y="18998"/>
                      <a:pt x="6605" y="17997"/>
                      <a:pt x="7105" y="17197"/>
                    </a:cubicBezTo>
                    <a:cubicBezTo>
                      <a:pt x="7572" y="16430"/>
                      <a:pt x="7973" y="15396"/>
                      <a:pt x="7639" y="14528"/>
                    </a:cubicBezTo>
                    <a:cubicBezTo>
                      <a:pt x="7437" y="13871"/>
                      <a:pt x="6833" y="13463"/>
                      <a:pt x="6190" y="13463"/>
                    </a:cubicBezTo>
                    <a:cubicBezTo>
                      <a:pt x="5984" y="13463"/>
                      <a:pt x="5773" y="13505"/>
                      <a:pt x="5571" y="13594"/>
                    </a:cubicBezTo>
                    <a:cubicBezTo>
                      <a:pt x="4404" y="14161"/>
                      <a:pt x="4003" y="16530"/>
                      <a:pt x="4170" y="17664"/>
                    </a:cubicBezTo>
                    <a:cubicBezTo>
                      <a:pt x="4170" y="17731"/>
                      <a:pt x="4337" y="18364"/>
                      <a:pt x="4470" y="18798"/>
                    </a:cubicBezTo>
                    <a:cubicBezTo>
                      <a:pt x="4337" y="18565"/>
                      <a:pt x="4203" y="18298"/>
                      <a:pt x="4103" y="18064"/>
                    </a:cubicBezTo>
                    <a:cubicBezTo>
                      <a:pt x="3670" y="17197"/>
                      <a:pt x="3336" y="16330"/>
                      <a:pt x="3036" y="15596"/>
                    </a:cubicBezTo>
                    <a:cubicBezTo>
                      <a:pt x="2869" y="15162"/>
                      <a:pt x="2736" y="14762"/>
                      <a:pt x="2636" y="14395"/>
                    </a:cubicBezTo>
                    <a:cubicBezTo>
                      <a:pt x="2836" y="14028"/>
                      <a:pt x="3736" y="12393"/>
                      <a:pt x="3836" y="11493"/>
                    </a:cubicBezTo>
                    <a:cubicBezTo>
                      <a:pt x="3903" y="10592"/>
                      <a:pt x="3770" y="9491"/>
                      <a:pt x="3103" y="8858"/>
                    </a:cubicBezTo>
                    <a:cubicBezTo>
                      <a:pt x="2797" y="8568"/>
                      <a:pt x="2409" y="8424"/>
                      <a:pt x="2022" y="8424"/>
                    </a:cubicBezTo>
                    <a:cubicBezTo>
                      <a:pt x="1564" y="8424"/>
                      <a:pt x="1109" y="8626"/>
                      <a:pt x="801" y="9024"/>
                    </a:cubicBezTo>
                    <a:cubicBezTo>
                      <a:pt x="0" y="10058"/>
                      <a:pt x="768" y="12293"/>
                      <a:pt x="1435" y="13261"/>
                    </a:cubicBezTo>
                    <a:cubicBezTo>
                      <a:pt x="1501" y="13327"/>
                      <a:pt x="2569" y="14495"/>
                      <a:pt x="2569" y="14495"/>
                    </a:cubicBezTo>
                    <a:lnTo>
                      <a:pt x="2569" y="14462"/>
                    </a:lnTo>
                    <a:cubicBezTo>
                      <a:pt x="2669" y="14828"/>
                      <a:pt x="2802" y="15195"/>
                      <a:pt x="2969" y="15629"/>
                    </a:cubicBezTo>
                    <a:cubicBezTo>
                      <a:pt x="3236" y="16363"/>
                      <a:pt x="3570" y="17230"/>
                      <a:pt x="3970" y="18131"/>
                    </a:cubicBezTo>
                    <a:cubicBezTo>
                      <a:pt x="4404" y="19098"/>
                      <a:pt x="4904" y="20032"/>
                      <a:pt x="5438" y="20966"/>
                    </a:cubicBezTo>
                    <a:cubicBezTo>
                      <a:pt x="6038" y="22000"/>
                      <a:pt x="6739" y="22968"/>
                      <a:pt x="7539" y="23902"/>
                    </a:cubicBezTo>
                    <a:cubicBezTo>
                      <a:pt x="7239" y="23702"/>
                      <a:pt x="6305" y="23201"/>
                      <a:pt x="6238" y="23168"/>
                    </a:cubicBezTo>
                    <a:cubicBezTo>
                      <a:pt x="5681" y="22932"/>
                      <a:pt x="4809" y="22747"/>
                      <a:pt x="3970" y="22747"/>
                    </a:cubicBezTo>
                    <a:cubicBezTo>
                      <a:pt x="3151" y="22747"/>
                      <a:pt x="2364" y="22923"/>
                      <a:pt x="1935" y="23401"/>
                    </a:cubicBezTo>
                    <a:cubicBezTo>
                      <a:pt x="1368" y="24135"/>
                      <a:pt x="1535" y="25169"/>
                      <a:pt x="2302" y="25703"/>
                    </a:cubicBezTo>
                    <a:cubicBezTo>
                      <a:pt x="2677" y="25976"/>
                      <a:pt x="3156" y="26074"/>
                      <a:pt x="3647" y="26074"/>
                    </a:cubicBezTo>
                    <a:cubicBezTo>
                      <a:pt x="4116" y="26074"/>
                      <a:pt x="4596" y="25984"/>
                      <a:pt x="5004" y="25870"/>
                    </a:cubicBezTo>
                    <a:cubicBezTo>
                      <a:pt x="5938" y="25570"/>
                      <a:pt x="7506" y="24135"/>
                      <a:pt x="7639" y="24035"/>
                    </a:cubicBezTo>
                    <a:cubicBezTo>
                      <a:pt x="8473" y="24936"/>
                      <a:pt x="9340" y="25770"/>
                      <a:pt x="10274" y="26570"/>
                    </a:cubicBezTo>
                    <a:cubicBezTo>
                      <a:pt x="10808" y="27037"/>
                      <a:pt x="11375" y="27471"/>
                      <a:pt x="11942" y="27938"/>
                    </a:cubicBezTo>
                    <a:cubicBezTo>
                      <a:pt x="11642" y="27771"/>
                      <a:pt x="11409" y="27604"/>
                      <a:pt x="11342" y="27604"/>
                    </a:cubicBezTo>
                    <a:cubicBezTo>
                      <a:pt x="10808" y="27371"/>
                      <a:pt x="9957" y="27187"/>
                      <a:pt x="9132" y="27187"/>
                    </a:cubicBezTo>
                    <a:cubicBezTo>
                      <a:pt x="8306" y="27187"/>
                      <a:pt x="7506" y="27371"/>
                      <a:pt x="7072" y="27871"/>
                    </a:cubicBezTo>
                    <a:cubicBezTo>
                      <a:pt x="6505" y="28572"/>
                      <a:pt x="6638" y="29639"/>
                      <a:pt x="7439" y="30139"/>
                    </a:cubicBezTo>
                    <a:cubicBezTo>
                      <a:pt x="7821" y="30418"/>
                      <a:pt x="8313" y="30524"/>
                      <a:pt x="8813" y="30524"/>
                    </a:cubicBezTo>
                    <a:cubicBezTo>
                      <a:pt x="9273" y="30524"/>
                      <a:pt x="9742" y="30434"/>
                      <a:pt x="10141" y="30306"/>
                    </a:cubicBezTo>
                    <a:cubicBezTo>
                      <a:pt x="10975" y="30073"/>
                      <a:pt x="12343" y="28839"/>
                      <a:pt x="12709" y="28538"/>
                    </a:cubicBezTo>
                    <a:lnTo>
                      <a:pt x="13377" y="29039"/>
                    </a:lnTo>
                    <a:cubicBezTo>
                      <a:pt x="14411" y="29839"/>
                      <a:pt x="15445" y="30640"/>
                      <a:pt x="16479" y="31440"/>
                    </a:cubicBezTo>
                    <a:cubicBezTo>
                      <a:pt x="16846" y="31741"/>
                      <a:pt x="17179" y="32041"/>
                      <a:pt x="17513" y="32341"/>
                    </a:cubicBezTo>
                    <a:cubicBezTo>
                      <a:pt x="17246" y="32174"/>
                      <a:pt x="17046" y="32074"/>
                      <a:pt x="17013" y="32041"/>
                    </a:cubicBezTo>
                    <a:cubicBezTo>
                      <a:pt x="16479" y="31807"/>
                      <a:pt x="15620" y="31624"/>
                      <a:pt x="14790" y="31624"/>
                    </a:cubicBezTo>
                    <a:cubicBezTo>
                      <a:pt x="13960" y="31624"/>
                      <a:pt x="13160" y="31807"/>
                      <a:pt x="12743" y="32308"/>
                    </a:cubicBezTo>
                    <a:cubicBezTo>
                      <a:pt x="12142" y="33008"/>
                      <a:pt x="12309" y="34076"/>
                      <a:pt x="13076" y="34576"/>
                    </a:cubicBezTo>
                    <a:cubicBezTo>
                      <a:pt x="13459" y="34854"/>
                      <a:pt x="13950" y="34960"/>
                      <a:pt x="14451" y="34960"/>
                    </a:cubicBezTo>
                    <a:cubicBezTo>
                      <a:pt x="14911" y="34960"/>
                      <a:pt x="15379" y="34871"/>
                      <a:pt x="15778" y="34743"/>
                    </a:cubicBezTo>
                    <a:cubicBezTo>
                      <a:pt x="16612" y="34509"/>
                      <a:pt x="17880" y="33408"/>
                      <a:pt x="18280" y="33042"/>
                    </a:cubicBezTo>
                    <a:cubicBezTo>
                      <a:pt x="18614" y="33342"/>
                      <a:pt x="18981" y="33642"/>
                      <a:pt x="19281" y="33976"/>
                    </a:cubicBezTo>
                    <a:cubicBezTo>
                      <a:pt x="19481" y="34176"/>
                      <a:pt x="19714" y="34376"/>
                      <a:pt x="19915" y="34609"/>
                    </a:cubicBezTo>
                    <a:lnTo>
                      <a:pt x="20515" y="35310"/>
                    </a:lnTo>
                    <a:cubicBezTo>
                      <a:pt x="20882" y="35743"/>
                      <a:pt x="21249" y="36210"/>
                      <a:pt x="21582" y="36644"/>
                    </a:cubicBezTo>
                    <a:cubicBezTo>
                      <a:pt x="21849" y="36944"/>
                      <a:pt x="22049" y="37245"/>
                      <a:pt x="22283" y="37545"/>
                    </a:cubicBezTo>
                    <a:cubicBezTo>
                      <a:pt x="21949" y="37245"/>
                      <a:pt x="21249" y="36711"/>
                      <a:pt x="21182" y="36677"/>
                    </a:cubicBezTo>
                    <a:cubicBezTo>
                      <a:pt x="20532" y="36266"/>
                      <a:pt x="19349" y="35869"/>
                      <a:pt x="18324" y="35869"/>
                    </a:cubicBezTo>
                    <a:cubicBezTo>
                      <a:pt x="17771" y="35869"/>
                      <a:pt x="17263" y="35985"/>
                      <a:pt x="16912" y="36277"/>
                    </a:cubicBezTo>
                    <a:cubicBezTo>
                      <a:pt x="16212" y="36878"/>
                      <a:pt x="16212" y="37945"/>
                      <a:pt x="16912" y="38579"/>
                    </a:cubicBezTo>
                    <a:cubicBezTo>
                      <a:pt x="17401" y="39043"/>
                      <a:pt x="18140" y="39203"/>
                      <a:pt x="18841" y="39203"/>
                    </a:cubicBezTo>
                    <a:cubicBezTo>
                      <a:pt x="19098" y="39203"/>
                      <a:pt x="19349" y="39182"/>
                      <a:pt x="19581" y="39146"/>
                    </a:cubicBezTo>
                    <a:cubicBezTo>
                      <a:pt x="20515" y="39012"/>
                      <a:pt x="22250" y="37912"/>
                      <a:pt x="22450" y="37745"/>
                    </a:cubicBezTo>
                    <a:cubicBezTo>
                      <a:pt x="22817" y="38245"/>
                      <a:pt x="23184" y="38712"/>
                      <a:pt x="23517" y="39179"/>
                    </a:cubicBezTo>
                    <a:cubicBezTo>
                      <a:pt x="24685" y="40780"/>
                      <a:pt x="25585" y="42148"/>
                      <a:pt x="26186" y="43115"/>
                    </a:cubicBezTo>
                    <a:lnTo>
                      <a:pt x="26252" y="43215"/>
                    </a:lnTo>
                    <a:lnTo>
                      <a:pt x="27053" y="42815"/>
                    </a:lnTo>
                    <a:lnTo>
                      <a:pt x="26920" y="42648"/>
                    </a:lnTo>
                    <a:cubicBezTo>
                      <a:pt x="26286" y="41681"/>
                      <a:pt x="25352" y="40313"/>
                      <a:pt x="24151" y="38712"/>
                    </a:cubicBezTo>
                    <a:cubicBezTo>
                      <a:pt x="23751" y="38212"/>
                      <a:pt x="23350" y="37678"/>
                      <a:pt x="22917" y="37144"/>
                    </a:cubicBezTo>
                    <a:cubicBezTo>
                      <a:pt x="23350" y="36677"/>
                      <a:pt x="23784" y="36144"/>
                      <a:pt x="24184" y="35610"/>
                    </a:cubicBezTo>
                    <a:cubicBezTo>
                      <a:pt x="25085" y="35977"/>
                      <a:pt x="26986" y="35977"/>
                      <a:pt x="27253" y="35977"/>
                    </a:cubicBezTo>
                    <a:cubicBezTo>
                      <a:pt x="27287" y="36611"/>
                      <a:pt x="27320" y="37211"/>
                      <a:pt x="27353" y="37778"/>
                    </a:cubicBezTo>
                    <a:cubicBezTo>
                      <a:pt x="27420" y="39746"/>
                      <a:pt x="27420" y="41381"/>
                      <a:pt x="27387" y="42548"/>
                    </a:cubicBezTo>
                    <a:lnTo>
                      <a:pt x="27387" y="42682"/>
                    </a:lnTo>
                    <a:lnTo>
                      <a:pt x="28287" y="42248"/>
                    </a:lnTo>
                    <a:cubicBezTo>
                      <a:pt x="28287" y="41114"/>
                      <a:pt x="28221" y="39580"/>
                      <a:pt x="28120" y="37745"/>
                    </a:cubicBezTo>
                    <a:cubicBezTo>
                      <a:pt x="28087" y="37111"/>
                      <a:pt x="28020" y="36444"/>
                      <a:pt x="27954" y="35743"/>
                    </a:cubicBezTo>
                    <a:cubicBezTo>
                      <a:pt x="28221" y="35710"/>
                      <a:pt x="30189" y="35176"/>
                      <a:pt x="30956" y="34576"/>
                    </a:cubicBezTo>
                    <a:cubicBezTo>
                      <a:pt x="31623" y="34042"/>
                      <a:pt x="32357" y="33175"/>
                      <a:pt x="32323" y="32241"/>
                    </a:cubicBezTo>
                    <a:cubicBezTo>
                      <a:pt x="32323" y="31348"/>
                      <a:pt x="31592" y="30669"/>
                      <a:pt x="30741" y="30669"/>
                    </a:cubicBezTo>
                    <a:cubicBezTo>
                      <a:pt x="30702" y="30669"/>
                      <a:pt x="30662" y="30670"/>
                      <a:pt x="30622" y="30673"/>
                    </a:cubicBezTo>
                    <a:cubicBezTo>
                      <a:pt x="29321" y="30840"/>
                      <a:pt x="28254" y="32941"/>
                      <a:pt x="28020" y="34109"/>
                    </a:cubicBezTo>
                    <a:cubicBezTo>
                      <a:pt x="28020" y="34176"/>
                      <a:pt x="27954" y="34943"/>
                      <a:pt x="27920" y="35377"/>
                    </a:cubicBezTo>
                    <a:cubicBezTo>
                      <a:pt x="27920" y="35110"/>
                      <a:pt x="27887" y="34843"/>
                      <a:pt x="27854" y="34543"/>
                    </a:cubicBezTo>
                    <a:cubicBezTo>
                      <a:pt x="27787" y="33976"/>
                      <a:pt x="27720" y="33408"/>
                      <a:pt x="27653" y="32808"/>
                    </a:cubicBezTo>
                    <a:cubicBezTo>
                      <a:pt x="27587" y="32508"/>
                      <a:pt x="27553" y="32208"/>
                      <a:pt x="27487" y="31907"/>
                    </a:cubicBezTo>
                    <a:cubicBezTo>
                      <a:pt x="27453" y="31607"/>
                      <a:pt x="27387" y="31307"/>
                      <a:pt x="27320" y="31007"/>
                    </a:cubicBezTo>
                    <a:cubicBezTo>
                      <a:pt x="27153" y="30273"/>
                      <a:pt x="26953" y="29572"/>
                      <a:pt x="26753" y="28839"/>
                    </a:cubicBezTo>
                    <a:cubicBezTo>
                      <a:pt x="27253" y="28805"/>
                      <a:pt x="29021" y="28605"/>
                      <a:pt x="29788" y="28171"/>
                    </a:cubicBezTo>
                    <a:cubicBezTo>
                      <a:pt x="30556" y="27704"/>
                      <a:pt x="31389" y="26971"/>
                      <a:pt x="31490" y="26037"/>
                    </a:cubicBezTo>
                    <a:cubicBezTo>
                      <a:pt x="31623" y="25136"/>
                      <a:pt x="30956" y="24302"/>
                      <a:pt x="30055" y="24269"/>
                    </a:cubicBezTo>
                    <a:cubicBezTo>
                      <a:pt x="30044" y="24268"/>
                      <a:pt x="30033" y="24268"/>
                      <a:pt x="30021" y="24268"/>
                    </a:cubicBezTo>
                    <a:cubicBezTo>
                      <a:pt x="28730" y="24268"/>
                      <a:pt x="27350" y="26146"/>
                      <a:pt x="26953" y="27237"/>
                    </a:cubicBezTo>
                    <a:cubicBezTo>
                      <a:pt x="26953" y="27304"/>
                      <a:pt x="26753" y="28105"/>
                      <a:pt x="26653" y="28572"/>
                    </a:cubicBezTo>
                    <a:cubicBezTo>
                      <a:pt x="26519" y="28138"/>
                      <a:pt x="26386" y="27704"/>
                      <a:pt x="26252" y="27271"/>
                    </a:cubicBezTo>
                    <a:cubicBezTo>
                      <a:pt x="25819" y="26037"/>
                      <a:pt x="25352" y="24802"/>
                      <a:pt x="24885" y="23568"/>
                    </a:cubicBezTo>
                    <a:lnTo>
                      <a:pt x="24485" y="22434"/>
                    </a:lnTo>
                    <a:cubicBezTo>
                      <a:pt x="24651" y="22434"/>
                      <a:pt x="26786" y="22234"/>
                      <a:pt x="27620" y="21733"/>
                    </a:cubicBezTo>
                    <a:cubicBezTo>
                      <a:pt x="28387" y="21300"/>
                      <a:pt x="29221" y="20533"/>
                      <a:pt x="29321" y="19599"/>
                    </a:cubicBezTo>
                    <a:cubicBezTo>
                      <a:pt x="29488" y="18698"/>
                      <a:pt x="28821" y="17864"/>
                      <a:pt x="27887" y="17831"/>
                    </a:cubicBezTo>
                    <a:cubicBezTo>
                      <a:pt x="27876" y="17830"/>
                      <a:pt x="27864" y="17830"/>
                      <a:pt x="27853" y="17830"/>
                    </a:cubicBezTo>
                    <a:cubicBezTo>
                      <a:pt x="26562" y="17830"/>
                      <a:pt x="25182" y="19708"/>
                      <a:pt x="24818" y="20799"/>
                    </a:cubicBezTo>
                    <a:cubicBezTo>
                      <a:pt x="24785" y="20866"/>
                      <a:pt x="24518" y="22034"/>
                      <a:pt x="24451" y="22367"/>
                    </a:cubicBezTo>
                    <a:cubicBezTo>
                      <a:pt x="24151" y="21533"/>
                      <a:pt x="23851" y="20699"/>
                      <a:pt x="23617" y="19865"/>
                    </a:cubicBezTo>
                    <a:cubicBezTo>
                      <a:pt x="23284" y="18731"/>
                      <a:pt x="22983" y="17597"/>
                      <a:pt x="22783" y="16430"/>
                    </a:cubicBezTo>
                    <a:cubicBezTo>
                      <a:pt x="22883" y="16430"/>
                      <a:pt x="25085" y="16230"/>
                      <a:pt x="25952" y="15729"/>
                    </a:cubicBezTo>
                    <a:cubicBezTo>
                      <a:pt x="26719" y="15295"/>
                      <a:pt x="27553" y="14528"/>
                      <a:pt x="27653" y="13594"/>
                    </a:cubicBezTo>
                    <a:cubicBezTo>
                      <a:pt x="27820" y="12694"/>
                      <a:pt x="27120" y="11860"/>
                      <a:pt x="26219" y="11826"/>
                    </a:cubicBezTo>
                    <a:cubicBezTo>
                      <a:pt x="26208" y="11826"/>
                      <a:pt x="26197" y="11826"/>
                      <a:pt x="26185" y="11826"/>
                    </a:cubicBezTo>
                    <a:cubicBezTo>
                      <a:pt x="24894" y="11826"/>
                      <a:pt x="23514" y="13704"/>
                      <a:pt x="23117" y="14795"/>
                    </a:cubicBezTo>
                    <a:cubicBezTo>
                      <a:pt x="23117" y="14862"/>
                      <a:pt x="22917" y="15762"/>
                      <a:pt x="22817" y="16196"/>
                    </a:cubicBezTo>
                    <a:lnTo>
                      <a:pt x="22750" y="16196"/>
                    </a:lnTo>
                    <a:cubicBezTo>
                      <a:pt x="22550" y="15029"/>
                      <a:pt x="22483" y="13828"/>
                      <a:pt x="22550" y="12660"/>
                    </a:cubicBezTo>
                    <a:cubicBezTo>
                      <a:pt x="22550" y="11993"/>
                      <a:pt x="22617" y="11359"/>
                      <a:pt x="22650" y="10759"/>
                    </a:cubicBezTo>
                    <a:cubicBezTo>
                      <a:pt x="23084" y="10759"/>
                      <a:pt x="24985" y="10759"/>
                      <a:pt x="25819" y="10392"/>
                    </a:cubicBezTo>
                    <a:cubicBezTo>
                      <a:pt x="26653" y="10058"/>
                      <a:pt x="27520" y="9391"/>
                      <a:pt x="27754" y="8491"/>
                    </a:cubicBezTo>
                    <a:cubicBezTo>
                      <a:pt x="27987" y="7590"/>
                      <a:pt x="27420" y="6689"/>
                      <a:pt x="26486" y="6556"/>
                    </a:cubicBezTo>
                    <a:cubicBezTo>
                      <a:pt x="26427" y="6548"/>
                      <a:pt x="26368" y="6545"/>
                      <a:pt x="26308" y="6545"/>
                    </a:cubicBezTo>
                    <a:cubicBezTo>
                      <a:pt x="25045" y="6545"/>
                      <a:pt x="23595" y="8171"/>
                      <a:pt x="23117" y="9158"/>
                    </a:cubicBezTo>
                    <a:cubicBezTo>
                      <a:pt x="23084" y="9224"/>
                      <a:pt x="22850" y="9825"/>
                      <a:pt x="22717" y="10292"/>
                    </a:cubicBezTo>
                    <a:cubicBezTo>
                      <a:pt x="22750" y="10025"/>
                      <a:pt x="22783" y="9725"/>
                      <a:pt x="22817" y="9458"/>
                    </a:cubicBezTo>
                    <a:cubicBezTo>
                      <a:pt x="22950" y="8491"/>
                      <a:pt x="23117" y="7590"/>
                      <a:pt x="23284" y="6789"/>
                    </a:cubicBezTo>
                    <a:cubicBezTo>
                      <a:pt x="23384" y="6356"/>
                      <a:pt x="23484" y="5955"/>
                      <a:pt x="23584" y="5589"/>
                    </a:cubicBezTo>
                    <a:cubicBezTo>
                      <a:pt x="23984" y="5355"/>
                      <a:pt x="25619" y="4521"/>
                      <a:pt x="26186" y="3821"/>
                    </a:cubicBezTo>
                    <a:cubicBezTo>
                      <a:pt x="26753" y="3120"/>
                      <a:pt x="27253" y="2119"/>
                      <a:pt x="27020" y="1219"/>
                    </a:cubicBezTo>
                    <a:cubicBezTo>
                      <a:pt x="26858" y="489"/>
                      <a:pt x="26214" y="1"/>
                      <a:pt x="25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1194814" y="2072602"/>
                <a:ext cx="238477" cy="131254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452" extrusionOk="0">
                    <a:moveTo>
                      <a:pt x="1958" y="0"/>
                    </a:moveTo>
                    <a:cubicBezTo>
                      <a:pt x="1555" y="0"/>
                      <a:pt x="1188" y="82"/>
                      <a:pt x="901" y="279"/>
                    </a:cubicBezTo>
                    <a:cubicBezTo>
                      <a:pt x="134" y="813"/>
                      <a:pt x="1" y="1847"/>
                      <a:pt x="635" y="2547"/>
                    </a:cubicBezTo>
                    <a:cubicBezTo>
                      <a:pt x="1163" y="3231"/>
                      <a:pt x="2183" y="3451"/>
                      <a:pt x="3022" y="3451"/>
                    </a:cubicBezTo>
                    <a:cubicBezTo>
                      <a:pt x="3083" y="3451"/>
                      <a:pt x="3144" y="3450"/>
                      <a:pt x="3203" y="3448"/>
                    </a:cubicBezTo>
                    <a:cubicBezTo>
                      <a:pt x="4204" y="3381"/>
                      <a:pt x="6272" y="2347"/>
                      <a:pt x="6272" y="2347"/>
                    </a:cubicBezTo>
                    <a:cubicBezTo>
                      <a:pt x="6272" y="2347"/>
                      <a:pt x="5171" y="1213"/>
                      <a:pt x="5071" y="1146"/>
                    </a:cubicBezTo>
                    <a:cubicBezTo>
                      <a:pt x="4412" y="609"/>
                      <a:pt x="3056" y="0"/>
                      <a:pt x="19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1194814" y="2072602"/>
                <a:ext cx="238477" cy="131254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452" extrusionOk="0">
                    <a:moveTo>
                      <a:pt x="1958" y="0"/>
                    </a:moveTo>
                    <a:cubicBezTo>
                      <a:pt x="1555" y="0"/>
                      <a:pt x="1188" y="82"/>
                      <a:pt x="901" y="279"/>
                    </a:cubicBezTo>
                    <a:cubicBezTo>
                      <a:pt x="134" y="813"/>
                      <a:pt x="1" y="1847"/>
                      <a:pt x="635" y="2547"/>
                    </a:cubicBezTo>
                    <a:cubicBezTo>
                      <a:pt x="1163" y="3231"/>
                      <a:pt x="2183" y="3451"/>
                      <a:pt x="3022" y="3451"/>
                    </a:cubicBezTo>
                    <a:cubicBezTo>
                      <a:pt x="3083" y="3451"/>
                      <a:pt x="3144" y="3450"/>
                      <a:pt x="3203" y="3448"/>
                    </a:cubicBezTo>
                    <a:cubicBezTo>
                      <a:pt x="4204" y="3381"/>
                      <a:pt x="6272" y="2347"/>
                      <a:pt x="6272" y="2347"/>
                    </a:cubicBezTo>
                    <a:cubicBezTo>
                      <a:pt x="6272" y="2347"/>
                      <a:pt x="5171" y="1213"/>
                      <a:pt x="5071" y="1146"/>
                    </a:cubicBezTo>
                    <a:cubicBezTo>
                      <a:pt x="4412" y="609"/>
                      <a:pt x="3056" y="0"/>
                      <a:pt x="1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1015994" y="2631532"/>
                <a:ext cx="2356559" cy="1705499"/>
              </a:xfrm>
              <a:custGeom>
                <a:avLst/>
                <a:gdLst/>
                <a:ahLst/>
                <a:cxnLst/>
                <a:rect l="l" t="t" r="r" b="b"/>
                <a:pathLst>
                  <a:path w="61978" h="44855" extrusionOk="0">
                    <a:moveTo>
                      <a:pt x="29257" y="1"/>
                    </a:moveTo>
                    <a:cubicBezTo>
                      <a:pt x="25751" y="1"/>
                      <a:pt x="19815" y="14299"/>
                      <a:pt x="19815" y="14299"/>
                    </a:cubicBezTo>
                    <a:cubicBezTo>
                      <a:pt x="19815" y="14299"/>
                      <a:pt x="14415" y="990"/>
                      <a:pt x="11874" y="990"/>
                    </a:cubicBezTo>
                    <a:cubicBezTo>
                      <a:pt x="11590" y="990"/>
                      <a:pt x="11343" y="1155"/>
                      <a:pt x="11142" y="1524"/>
                    </a:cubicBezTo>
                    <a:cubicBezTo>
                      <a:pt x="9140" y="5226"/>
                      <a:pt x="19081" y="26241"/>
                      <a:pt x="19081" y="26241"/>
                    </a:cubicBezTo>
                    <a:cubicBezTo>
                      <a:pt x="19081" y="26241"/>
                      <a:pt x="10318" y="14349"/>
                      <a:pt x="6004" y="14349"/>
                    </a:cubicBezTo>
                    <a:cubicBezTo>
                      <a:pt x="5240" y="14349"/>
                      <a:pt x="4615" y="14722"/>
                      <a:pt x="4203" y="15600"/>
                    </a:cubicBezTo>
                    <a:cubicBezTo>
                      <a:pt x="1468" y="21471"/>
                      <a:pt x="15612" y="37049"/>
                      <a:pt x="15612" y="37049"/>
                    </a:cubicBezTo>
                    <a:cubicBezTo>
                      <a:pt x="15612" y="37049"/>
                      <a:pt x="10218" y="33059"/>
                      <a:pt x="6204" y="33059"/>
                    </a:cubicBezTo>
                    <a:cubicBezTo>
                      <a:pt x="5266" y="33059"/>
                      <a:pt x="4404" y="33277"/>
                      <a:pt x="3703" y="33813"/>
                    </a:cubicBezTo>
                    <a:cubicBezTo>
                      <a:pt x="0" y="36615"/>
                      <a:pt x="13877" y="43554"/>
                      <a:pt x="13877" y="43554"/>
                    </a:cubicBezTo>
                    <a:lnTo>
                      <a:pt x="501" y="44855"/>
                    </a:lnTo>
                    <a:lnTo>
                      <a:pt x="60010" y="44855"/>
                    </a:lnTo>
                    <a:lnTo>
                      <a:pt x="42898" y="43987"/>
                    </a:lnTo>
                    <a:cubicBezTo>
                      <a:pt x="42898" y="43987"/>
                      <a:pt x="47601" y="43353"/>
                      <a:pt x="49336" y="39651"/>
                    </a:cubicBezTo>
                    <a:cubicBezTo>
                      <a:pt x="49817" y="38632"/>
                      <a:pt x="48999" y="38264"/>
                      <a:pt x="47567" y="38264"/>
                    </a:cubicBezTo>
                    <a:cubicBezTo>
                      <a:pt x="43841" y="38264"/>
                      <a:pt x="35959" y="40752"/>
                      <a:pt x="35959" y="40752"/>
                    </a:cubicBezTo>
                    <a:cubicBezTo>
                      <a:pt x="35959" y="40752"/>
                      <a:pt x="61978" y="24507"/>
                      <a:pt x="53305" y="21038"/>
                    </a:cubicBezTo>
                    <a:cubicBezTo>
                      <a:pt x="52457" y="20698"/>
                      <a:pt x="51550" y="20545"/>
                      <a:pt x="50604" y="20545"/>
                    </a:cubicBezTo>
                    <a:cubicBezTo>
                      <a:pt x="44732" y="20545"/>
                      <a:pt x="37336" y="26432"/>
                      <a:pt x="33117" y="30294"/>
                    </a:cubicBezTo>
                    <a:lnTo>
                      <a:pt x="33117" y="30294"/>
                    </a:lnTo>
                    <a:cubicBezTo>
                      <a:pt x="41335" y="20913"/>
                      <a:pt x="48450" y="3258"/>
                      <a:pt x="41897" y="3258"/>
                    </a:cubicBezTo>
                    <a:cubicBezTo>
                      <a:pt x="34458" y="3258"/>
                      <a:pt x="23551" y="23840"/>
                      <a:pt x="23551" y="23840"/>
                    </a:cubicBezTo>
                    <a:cubicBezTo>
                      <a:pt x="23551" y="23840"/>
                      <a:pt x="32957" y="656"/>
                      <a:pt x="29488" y="22"/>
                    </a:cubicBezTo>
                    <a:cubicBezTo>
                      <a:pt x="29412" y="8"/>
                      <a:pt x="29335" y="1"/>
                      <a:pt x="29257" y="1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1402836" y="3205633"/>
                <a:ext cx="499768" cy="1056569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27788" fill="none" extrusionOk="0">
                    <a:moveTo>
                      <a:pt x="7672" y="1"/>
                    </a:moveTo>
                    <a:cubicBezTo>
                      <a:pt x="13143" y="16112"/>
                      <a:pt x="13143" y="27521"/>
                      <a:pt x="13143" y="27521"/>
                    </a:cubicBezTo>
                    <a:cubicBezTo>
                      <a:pt x="13143" y="27521"/>
                      <a:pt x="6672" y="27787"/>
                      <a:pt x="0" y="22817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1798536" y="2998905"/>
                <a:ext cx="169999" cy="53653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14111" fill="none" extrusionOk="0">
                    <a:moveTo>
                      <a:pt x="1" y="14111"/>
                    </a:moveTo>
                    <a:cubicBezTo>
                      <a:pt x="1102" y="9307"/>
                      <a:pt x="2603" y="4571"/>
                      <a:pt x="4471" y="1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1402836" y="3177762"/>
                <a:ext cx="1008357" cy="782579"/>
              </a:xfrm>
              <a:custGeom>
                <a:avLst/>
                <a:gdLst/>
                <a:ahLst/>
                <a:cxnLst/>
                <a:rect l="l" t="t" r="r" b="b"/>
                <a:pathLst>
                  <a:path w="26520" h="20582" fill="none" extrusionOk="0">
                    <a:moveTo>
                      <a:pt x="26519" y="0"/>
                    </a:moveTo>
                    <a:lnTo>
                      <a:pt x="12643" y="20581"/>
                    </a:lnTo>
                    <a:cubicBezTo>
                      <a:pt x="12643" y="20581"/>
                      <a:pt x="3203" y="12642"/>
                      <a:pt x="0" y="8173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1892414" y="3733270"/>
                <a:ext cx="782579" cy="414787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0909" fill="none" extrusionOk="0">
                    <a:moveTo>
                      <a:pt x="0" y="10908"/>
                    </a:moveTo>
                    <a:cubicBezTo>
                      <a:pt x="0" y="10908"/>
                      <a:pt x="14644" y="3970"/>
                      <a:pt x="20582" y="1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182;p30"/>
            <p:cNvSpPr/>
            <p:nvPr/>
          </p:nvSpPr>
          <p:spPr>
            <a:xfrm>
              <a:off x="1782375" y="577600"/>
              <a:ext cx="5579225" cy="3688248"/>
            </a:xfrm>
            <a:custGeom>
              <a:avLst/>
              <a:gdLst/>
              <a:ahLst/>
              <a:cxnLst/>
              <a:rect l="l" t="t" r="r" b="b"/>
              <a:pathLst>
                <a:path w="123523" h="97838" extrusionOk="0">
                  <a:moveTo>
                    <a:pt x="1" y="1"/>
                  </a:moveTo>
                  <a:lnTo>
                    <a:pt x="1" y="5438"/>
                  </a:lnTo>
                  <a:lnTo>
                    <a:pt x="1" y="7406"/>
                  </a:lnTo>
                  <a:lnTo>
                    <a:pt x="1" y="97837"/>
                  </a:lnTo>
                  <a:lnTo>
                    <a:pt x="123522" y="97837"/>
                  </a:lnTo>
                  <a:lnTo>
                    <a:pt x="123522" y="5438"/>
                  </a:lnTo>
                  <a:lnTo>
                    <a:pt x="33425" y="5438"/>
                  </a:lnTo>
                  <a:lnTo>
                    <a:pt x="300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1811124" y="997123"/>
              <a:ext cx="5521894" cy="3236300"/>
            </a:xfrm>
            <a:custGeom>
              <a:avLst/>
              <a:gdLst/>
              <a:ahLst/>
              <a:cxnLst/>
              <a:rect l="l" t="t" r="r" b="b"/>
              <a:pathLst>
                <a:path w="121755" h="87931" extrusionOk="0">
                  <a:moveTo>
                    <a:pt x="1" y="1"/>
                  </a:moveTo>
                  <a:lnTo>
                    <a:pt x="1" y="87930"/>
                  </a:lnTo>
                  <a:lnTo>
                    <a:pt x="121754" y="87930"/>
                  </a:lnTo>
                  <a:lnTo>
                    <a:pt x="121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7225632" y="997122"/>
              <a:ext cx="107385" cy="3235907"/>
            </a:xfrm>
            <a:custGeom>
              <a:avLst/>
              <a:gdLst/>
              <a:ahLst/>
              <a:cxnLst/>
              <a:rect l="l" t="t" r="r" b="b"/>
              <a:pathLst>
                <a:path w="2836" h="89365" extrusionOk="0">
                  <a:moveTo>
                    <a:pt x="0" y="0"/>
                  </a:moveTo>
                  <a:lnTo>
                    <a:pt x="0" y="89364"/>
                  </a:lnTo>
                  <a:lnTo>
                    <a:pt x="2836" y="89364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7225632" y="2923280"/>
              <a:ext cx="107385" cy="1309826"/>
            </a:xfrm>
            <a:custGeom>
              <a:avLst/>
              <a:gdLst/>
              <a:ahLst/>
              <a:cxnLst/>
              <a:rect l="l" t="t" r="r" b="b"/>
              <a:pathLst>
                <a:path w="2836" h="34592" extrusionOk="0">
                  <a:moveTo>
                    <a:pt x="0" y="0"/>
                  </a:moveTo>
                  <a:lnTo>
                    <a:pt x="0" y="34592"/>
                  </a:lnTo>
                  <a:lnTo>
                    <a:pt x="2836" y="34592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811124" y="808644"/>
              <a:ext cx="5522150" cy="163621"/>
            </a:xfrm>
            <a:custGeom>
              <a:avLst/>
              <a:gdLst/>
              <a:ahLst/>
              <a:cxnLst/>
              <a:rect l="l" t="t" r="r" b="b"/>
              <a:pathLst>
                <a:path w="12242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22421" y="4771"/>
                  </a:lnTo>
                  <a:lnTo>
                    <a:pt x="122421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294953" y="3098896"/>
              <a:ext cx="707356" cy="1145113"/>
              <a:chOff x="2294953" y="3061296"/>
              <a:chExt cx="707356" cy="1145113"/>
            </a:xfrm>
          </p:grpSpPr>
          <p:grpSp>
            <p:nvGrpSpPr>
              <p:cNvPr id="188" name="Google Shape;188;p30"/>
              <p:cNvGrpSpPr/>
              <p:nvPr/>
            </p:nvGrpSpPr>
            <p:grpSpPr>
              <a:xfrm>
                <a:off x="2294953" y="3061296"/>
                <a:ext cx="707356" cy="1145113"/>
                <a:chOff x="2481950" y="3211507"/>
                <a:chExt cx="467025" cy="756050"/>
              </a:xfrm>
            </p:grpSpPr>
            <p:sp>
              <p:nvSpPr>
                <p:cNvPr id="189" name="Google Shape;189;p30"/>
                <p:cNvSpPr/>
                <p:nvPr/>
              </p:nvSpPr>
              <p:spPr>
                <a:xfrm>
                  <a:off x="2510300" y="3548907"/>
                  <a:ext cx="438675" cy="4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7" h="16612" extrusionOk="0">
                      <a:moveTo>
                        <a:pt x="11709" y="0"/>
                      </a:moveTo>
                      <a:cubicBezTo>
                        <a:pt x="10708" y="0"/>
                        <a:pt x="9707" y="100"/>
                        <a:pt x="8740" y="234"/>
                      </a:cubicBezTo>
                      <a:cubicBezTo>
                        <a:pt x="6138" y="867"/>
                        <a:pt x="3570" y="1635"/>
                        <a:pt x="1034" y="2569"/>
                      </a:cubicBezTo>
                      <a:cubicBezTo>
                        <a:pt x="0" y="3069"/>
                        <a:pt x="134" y="4203"/>
                        <a:pt x="1201" y="7439"/>
                      </a:cubicBezTo>
                      <a:cubicBezTo>
                        <a:pt x="2235" y="10674"/>
                        <a:pt x="3803" y="16612"/>
                        <a:pt x="3803" y="16612"/>
                      </a:cubicBezTo>
                      <a:lnTo>
                        <a:pt x="17546" y="16612"/>
                      </a:lnTo>
                      <a:cubicBezTo>
                        <a:pt x="17546" y="16612"/>
                        <a:pt x="16512" y="12709"/>
                        <a:pt x="16512" y="11675"/>
                      </a:cubicBezTo>
                      <a:lnTo>
                        <a:pt x="16512" y="7839"/>
                      </a:lnTo>
                      <a:cubicBezTo>
                        <a:pt x="16512" y="7272"/>
                        <a:pt x="17146" y="3536"/>
                        <a:pt x="17146" y="2702"/>
                      </a:cubicBezTo>
                      <a:cubicBezTo>
                        <a:pt x="17146" y="1835"/>
                        <a:pt x="16779" y="1434"/>
                        <a:pt x="15645" y="1067"/>
                      </a:cubicBezTo>
                      <a:cubicBezTo>
                        <a:pt x="14511" y="734"/>
                        <a:pt x="11709" y="0"/>
                        <a:pt x="11709" y="0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0"/>
                <p:cNvSpPr/>
                <p:nvPr/>
              </p:nvSpPr>
              <p:spPr>
                <a:xfrm>
                  <a:off x="2864725" y="3665657"/>
                  <a:ext cx="61725" cy="3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12076" fill="none" extrusionOk="0">
                      <a:moveTo>
                        <a:pt x="1635" y="0"/>
                      </a:moveTo>
                      <a:cubicBezTo>
                        <a:pt x="1635" y="0"/>
                        <a:pt x="2469" y="3903"/>
                        <a:pt x="2168" y="5304"/>
                      </a:cubicBezTo>
                      <a:cubicBezTo>
                        <a:pt x="1902" y="6705"/>
                        <a:pt x="0" y="12075"/>
                        <a:pt x="0" y="12075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0"/>
                <p:cNvSpPr/>
                <p:nvPr/>
              </p:nvSpPr>
              <p:spPr>
                <a:xfrm>
                  <a:off x="2481950" y="3613107"/>
                  <a:ext cx="155125" cy="34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13978" extrusionOk="0">
                      <a:moveTo>
                        <a:pt x="2168" y="1"/>
                      </a:moveTo>
                      <a:cubicBezTo>
                        <a:pt x="2168" y="1"/>
                        <a:pt x="934" y="201"/>
                        <a:pt x="1268" y="1835"/>
                      </a:cubicBezTo>
                      <a:cubicBezTo>
                        <a:pt x="1601" y="3436"/>
                        <a:pt x="0" y="13977"/>
                        <a:pt x="0" y="13977"/>
                      </a:cubicBezTo>
                      <a:lnTo>
                        <a:pt x="3102" y="13977"/>
                      </a:lnTo>
                      <a:cubicBezTo>
                        <a:pt x="3102" y="13977"/>
                        <a:pt x="5204" y="8373"/>
                        <a:pt x="5571" y="7039"/>
                      </a:cubicBezTo>
                      <a:cubicBezTo>
                        <a:pt x="5904" y="5705"/>
                        <a:pt x="6205" y="4637"/>
                        <a:pt x="5571" y="3503"/>
                      </a:cubicBezTo>
                      <a:lnTo>
                        <a:pt x="2168" y="1"/>
                      </a:lnTo>
                      <a:close/>
                    </a:path>
                  </a:pathLst>
                </a:custGeom>
                <a:solidFill>
                  <a:srgbClr val="C6F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0"/>
                <p:cNvSpPr/>
                <p:nvPr/>
              </p:nvSpPr>
              <p:spPr>
                <a:xfrm>
                  <a:off x="2481950" y="3613107"/>
                  <a:ext cx="155125" cy="34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13978" fill="none" extrusionOk="0">
                      <a:moveTo>
                        <a:pt x="2168" y="1"/>
                      </a:moveTo>
                      <a:cubicBezTo>
                        <a:pt x="2168" y="1"/>
                        <a:pt x="934" y="201"/>
                        <a:pt x="1268" y="1835"/>
                      </a:cubicBezTo>
                      <a:cubicBezTo>
                        <a:pt x="1601" y="3436"/>
                        <a:pt x="0" y="13977"/>
                        <a:pt x="0" y="13977"/>
                      </a:cubicBezTo>
                      <a:lnTo>
                        <a:pt x="3102" y="13977"/>
                      </a:lnTo>
                      <a:cubicBezTo>
                        <a:pt x="3102" y="13977"/>
                        <a:pt x="5204" y="8373"/>
                        <a:pt x="5571" y="7039"/>
                      </a:cubicBezTo>
                      <a:cubicBezTo>
                        <a:pt x="5904" y="5705"/>
                        <a:pt x="6205" y="4637"/>
                        <a:pt x="5571" y="3503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30"/>
                <p:cNvSpPr/>
                <p:nvPr/>
              </p:nvSpPr>
              <p:spPr>
                <a:xfrm>
                  <a:off x="2772150" y="3377107"/>
                  <a:ext cx="104275" cy="35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14378" extrusionOk="0">
                      <a:moveTo>
                        <a:pt x="3737" y="0"/>
                      </a:moveTo>
                      <a:lnTo>
                        <a:pt x="1" y="1235"/>
                      </a:lnTo>
                      <a:lnTo>
                        <a:pt x="1" y="14377"/>
                      </a:lnTo>
                      <a:lnTo>
                        <a:pt x="4170" y="14377"/>
                      </a:lnTo>
                      <a:lnTo>
                        <a:pt x="3737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30"/>
                <p:cNvSpPr/>
                <p:nvPr/>
              </p:nvSpPr>
              <p:spPr>
                <a:xfrm>
                  <a:off x="2722950" y="3564732"/>
                  <a:ext cx="130950" cy="4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8" h="16068" extrusionOk="0">
                      <a:moveTo>
                        <a:pt x="3470" y="1"/>
                      </a:moveTo>
                      <a:lnTo>
                        <a:pt x="0" y="668"/>
                      </a:lnTo>
                      <a:lnTo>
                        <a:pt x="301" y="2836"/>
                      </a:lnTo>
                      <a:cubicBezTo>
                        <a:pt x="301" y="2836"/>
                        <a:pt x="1502" y="8273"/>
                        <a:pt x="2002" y="9908"/>
                      </a:cubicBezTo>
                      <a:cubicBezTo>
                        <a:pt x="2502" y="11542"/>
                        <a:pt x="2569" y="15312"/>
                        <a:pt x="2402" y="15846"/>
                      </a:cubicBezTo>
                      <a:cubicBezTo>
                        <a:pt x="2358" y="16012"/>
                        <a:pt x="2539" y="16068"/>
                        <a:pt x="2801" y="16068"/>
                      </a:cubicBezTo>
                      <a:cubicBezTo>
                        <a:pt x="3325" y="16068"/>
                        <a:pt x="4170" y="15846"/>
                        <a:pt x="4170" y="15846"/>
                      </a:cubicBezTo>
                      <a:cubicBezTo>
                        <a:pt x="4170" y="15846"/>
                        <a:pt x="4670" y="12076"/>
                        <a:pt x="4937" y="9908"/>
                      </a:cubicBezTo>
                      <a:cubicBezTo>
                        <a:pt x="5238" y="7740"/>
                        <a:pt x="4370" y="3603"/>
                        <a:pt x="4370" y="3603"/>
                      </a:cubicBez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0"/>
                <p:cNvSpPr/>
                <p:nvPr/>
              </p:nvSpPr>
              <p:spPr>
                <a:xfrm>
                  <a:off x="2712100" y="3393782"/>
                  <a:ext cx="134300" cy="3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2676" extrusionOk="0">
                      <a:moveTo>
                        <a:pt x="1302" y="1"/>
                      </a:moveTo>
                      <a:cubicBezTo>
                        <a:pt x="301" y="1"/>
                        <a:pt x="1" y="501"/>
                        <a:pt x="1" y="3403"/>
                      </a:cubicBezTo>
                      <a:cubicBezTo>
                        <a:pt x="1" y="6272"/>
                        <a:pt x="668" y="9808"/>
                        <a:pt x="1368" y="11242"/>
                      </a:cubicBezTo>
                      <a:cubicBezTo>
                        <a:pt x="1833" y="12171"/>
                        <a:pt x="2577" y="12675"/>
                        <a:pt x="3317" y="12675"/>
                      </a:cubicBezTo>
                      <a:cubicBezTo>
                        <a:pt x="3693" y="12675"/>
                        <a:pt x="4067" y="12546"/>
                        <a:pt x="4404" y="12276"/>
                      </a:cubicBezTo>
                      <a:cubicBezTo>
                        <a:pt x="5371" y="11509"/>
                        <a:pt x="4237" y="8707"/>
                        <a:pt x="3837" y="7139"/>
                      </a:cubicBezTo>
                      <a:cubicBezTo>
                        <a:pt x="3570" y="6005"/>
                        <a:pt x="3570" y="4871"/>
                        <a:pt x="3770" y="3737"/>
                      </a:cubicBezTo>
                      <a:cubicBezTo>
                        <a:pt x="3770" y="3737"/>
                        <a:pt x="2269" y="1"/>
                        <a:pt x="13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0"/>
                <p:cNvSpPr/>
                <p:nvPr/>
              </p:nvSpPr>
              <p:spPr>
                <a:xfrm>
                  <a:off x="2652900" y="3211507"/>
                  <a:ext cx="294400" cy="2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6" h="10905" extrusionOk="0">
                      <a:moveTo>
                        <a:pt x="4654" y="1"/>
                      </a:moveTo>
                      <a:cubicBezTo>
                        <a:pt x="3675" y="1"/>
                        <a:pt x="2759" y="111"/>
                        <a:pt x="2169" y="387"/>
                      </a:cubicBezTo>
                      <a:cubicBezTo>
                        <a:pt x="701" y="1087"/>
                        <a:pt x="0" y="2655"/>
                        <a:pt x="134" y="5490"/>
                      </a:cubicBezTo>
                      <a:cubicBezTo>
                        <a:pt x="263" y="8197"/>
                        <a:pt x="796" y="10904"/>
                        <a:pt x="1795" y="10904"/>
                      </a:cubicBezTo>
                      <a:cubicBezTo>
                        <a:pt x="1830" y="10904"/>
                        <a:pt x="1866" y="10901"/>
                        <a:pt x="1902" y="10894"/>
                      </a:cubicBezTo>
                      <a:cubicBezTo>
                        <a:pt x="2702" y="10661"/>
                        <a:pt x="3436" y="10260"/>
                        <a:pt x="4103" y="9693"/>
                      </a:cubicBezTo>
                      <a:cubicBezTo>
                        <a:pt x="5004" y="9393"/>
                        <a:pt x="5838" y="8893"/>
                        <a:pt x="6572" y="8292"/>
                      </a:cubicBezTo>
                      <a:cubicBezTo>
                        <a:pt x="7406" y="7425"/>
                        <a:pt x="8740" y="6925"/>
                        <a:pt x="9307" y="6591"/>
                      </a:cubicBezTo>
                      <a:cubicBezTo>
                        <a:pt x="9874" y="6258"/>
                        <a:pt x="11776" y="5057"/>
                        <a:pt x="11776" y="3556"/>
                      </a:cubicBezTo>
                      <a:cubicBezTo>
                        <a:pt x="11776" y="2088"/>
                        <a:pt x="10108" y="1154"/>
                        <a:pt x="8673" y="587"/>
                      </a:cubicBezTo>
                      <a:cubicBezTo>
                        <a:pt x="7823" y="263"/>
                        <a:pt x="6164" y="1"/>
                        <a:pt x="465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0"/>
                <p:cNvSpPr/>
                <p:nvPr/>
              </p:nvSpPr>
              <p:spPr>
                <a:xfrm>
                  <a:off x="2755475" y="3275357"/>
                  <a:ext cx="145950" cy="2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9342" extrusionOk="0">
                      <a:moveTo>
                        <a:pt x="4237" y="1"/>
                      </a:moveTo>
                      <a:cubicBezTo>
                        <a:pt x="4237" y="1"/>
                        <a:pt x="1468" y="6305"/>
                        <a:pt x="0" y="7139"/>
                      </a:cubicBezTo>
                      <a:cubicBezTo>
                        <a:pt x="0" y="7139"/>
                        <a:pt x="834" y="9274"/>
                        <a:pt x="2402" y="9341"/>
                      </a:cubicBezTo>
                      <a:cubicBezTo>
                        <a:pt x="2416" y="9342"/>
                        <a:pt x="2430" y="9342"/>
                        <a:pt x="2444" y="9342"/>
                      </a:cubicBezTo>
                      <a:cubicBezTo>
                        <a:pt x="3969" y="9342"/>
                        <a:pt x="5738" y="5791"/>
                        <a:pt x="5771" y="4237"/>
                      </a:cubicBezTo>
                      <a:cubicBezTo>
                        <a:pt x="5838" y="2703"/>
                        <a:pt x="4237" y="1"/>
                        <a:pt x="42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0"/>
                <p:cNvSpPr/>
                <p:nvPr/>
              </p:nvSpPr>
              <p:spPr>
                <a:xfrm>
                  <a:off x="2629550" y="3312882"/>
                  <a:ext cx="118450" cy="4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17714" extrusionOk="0">
                      <a:moveTo>
                        <a:pt x="1068" y="1"/>
                      </a:moveTo>
                      <a:lnTo>
                        <a:pt x="0" y="17714"/>
                      </a:lnTo>
                      <a:lnTo>
                        <a:pt x="4737" y="17714"/>
                      </a:lnTo>
                      <a:lnTo>
                        <a:pt x="4604" y="2469"/>
                      </a:lnTo>
                      <a:lnTo>
                        <a:pt x="106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0"/>
                <p:cNvSpPr/>
                <p:nvPr/>
              </p:nvSpPr>
              <p:spPr>
                <a:xfrm>
                  <a:off x="2629550" y="3312882"/>
                  <a:ext cx="118450" cy="4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17714" fill="none" extrusionOk="0">
                      <a:moveTo>
                        <a:pt x="4604" y="2469"/>
                      </a:moveTo>
                      <a:lnTo>
                        <a:pt x="4737" y="17714"/>
                      </a:lnTo>
                      <a:lnTo>
                        <a:pt x="0" y="17714"/>
                      </a:lnTo>
                      <a:lnTo>
                        <a:pt x="1068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30"/>
              <p:cNvGrpSpPr/>
              <p:nvPr/>
            </p:nvGrpSpPr>
            <p:grpSpPr>
              <a:xfrm>
                <a:off x="2783175" y="3284157"/>
                <a:ext cx="145753" cy="163632"/>
                <a:chOff x="3642775" y="3251125"/>
                <a:chExt cx="154498" cy="173449"/>
              </a:xfrm>
            </p:grpSpPr>
            <p:sp>
              <p:nvSpPr>
                <p:cNvPr id="201" name="Google Shape;201;p30"/>
                <p:cNvSpPr/>
                <p:nvPr/>
              </p:nvSpPr>
              <p:spPr>
                <a:xfrm>
                  <a:off x="3687062" y="3302778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34" y="0"/>
                      </a:moveTo>
                      <a:cubicBezTo>
                        <a:pt x="201" y="0"/>
                        <a:pt x="0" y="401"/>
                        <a:pt x="0" y="834"/>
                      </a:cubicBezTo>
                      <a:cubicBezTo>
                        <a:pt x="0" y="1301"/>
                        <a:pt x="167" y="1668"/>
                        <a:pt x="434" y="1668"/>
                      </a:cubicBezTo>
                      <a:cubicBezTo>
                        <a:pt x="668" y="1668"/>
                        <a:pt x="834" y="1301"/>
                        <a:pt x="834" y="834"/>
                      </a:cubicBezTo>
                      <a:cubicBezTo>
                        <a:pt x="834" y="367"/>
                        <a:pt x="668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0"/>
                <p:cNvSpPr/>
                <p:nvPr/>
              </p:nvSpPr>
              <p:spPr>
                <a:xfrm>
                  <a:off x="3764036" y="3307519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01" y="1"/>
                      </a:moveTo>
                      <a:cubicBezTo>
                        <a:pt x="167" y="1"/>
                        <a:pt x="1" y="401"/>
                        <a:pt x="1" y="835"/>
                      </a:cubicBezTo>
                      <a:cubicBezTo>
                        <a:pt x="1" y="1302"/>
                        <a:pt x="167" y="1668"/>
                        <a:pt x="401" y="1668"/>
                      </a:cubicBezTo>
                      <a:cubicBezTo>
                        <a:pt x="634" y="1668"/>
                        <a:pt x="834" y="1302"/>
                        <a:pt x="834" y="835"/>
                      </a:cubicBezTo>
                      <a:cubicBezTo>
                        <a:pt x="834" y="368"/>
                        <a:pt x="668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30"/>
                <p:cNvSpPr/>
                <p:nvPr/>
              </p:nvSpPr>
              <p:spPr>
                <a:xfrm>
                  <a:off x="3642775" y="3251125"/>
                  <a:ext cx="57483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634" extrusionOk="0">
                      <a:moveTo>
                        <a:pt x="2692" y="1"/>
                      </a:moveTo>
                      <a:cubicBezTo>
                        <a:pt x="1720" y="1"/>
                        <a:pt x="784" y="402"/>
                        <a:pt x="134" y="1134"/>
                      </a:cubicBezTo>
                      <a:cubicBezTo>
                        <a:pt x="0" y="1267"/>
                        <a:pt x="34" y="1467"/>
                        <a:pt x="167" y="1567"/>
                      </a:cubicBezTo>
                      <a:cubicBezTo>
                        <a:pt x="201" y="1601"/>
                        <a:pt x="234" y="1601"/>
                        <a:pt x="301" y="1634"/>
                      </a:cubicBezTo>
                      <a:cubicBezTo>
                        <a:pt x="401" y="1634"/>
                        <a:pt x="534" y="1601"/>
                        <a:pt x="601" y="1534"/>
                      </a:cubicBezTo>
                      <a:cubicBezTo>
                        <a:pt x="1141" y="913"/>
                        <a:pt x="1921" y="576"/>
                        <a:pt x="2711" y="576"/>
                      </a:cubicBezTo>
                      <a:cubicBezTo>
                        <a:pt x="2898" y="576"/>
                        <a:pt x="3085" y="595"/>
                        <a:pt x="3269" y="633"/>
                      </a:cubicBezTo>
                      <a:cubicBezTo>
                        <a:pt x="3436" y="633"/>
                        <a:pt x="3570" y="533"/>
                        <a:pt x="3603" y="366"/>
                      </a:cubicBezTo>
                      <a:cubicBezTo>
                        <a:pt x="3636" y="233"/>
                        <a:pt x="3536" y="66"/>
                        <a:pt x="3369" y="66"/>
                      </a:cubicBezTo>
                      <a:cubicBezTo>
                        <a:pt x="3144" y="22"/>
                        <a:pt x="2917" y="1"/>
                        <a:pt x="269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0"/>
                <p:cNvSpPr/>
                <p:nvPr/>
              </p:nvSpPr>
              <p:spPr>
                <a:xfrm>
                  <a:off x="3747171" y="3265714"/>
                  <a:ext cx="50102" cy="2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759" extrusionOk="0">
                      <a:moveTo>
                        <a:pt x="751" y="0"/>
                      </a:moveTo>
                      <a:cubicBezTo>
                        <a:pt x="590" y="0"/>
                        <a:pt x="428" y="14"/>
                        <a:pt x="267" y="44"/>
                      </a:cubicBezTo>
                      <a:cubicBezTo>
                        <a:pt x="100" y="77"/>
                        <a:pt x="0" y="244"/>
                        <a:pt x="67" y="411"/>
                      </a:cubicBezTo>
                      <a:cubicBezTo>
                        <a:pt x="96" y="527"/>
                        <a:pt x="225" y="617"/>
                        <a:pt x="346" y="617"/>
                      </a:cubicBezTo>
                      <a:cubicBezTo>
                        <a:pt x="365" y="617"/>
                        <a:pt x="383" y="615"/>
                        <a:pt x="400" y="611"/>
                      </a:cubicBezTo>
                      <a:cubicBezTo>
                        <a:pt x="525" y="587"/>
                        <a:pt x="651" y="575"/>
                        <a:pt x="776" y="575"/>
                      </a:cubicBezTo>
                      <a:cubicBezTo>
                        <a:pt x="1518" y="575"/>
                        <a:pt x="2231" y="983"/>
                        <a:pt x="2602" y="1612"/>
                      </a:cubicBezTo>
                      <a:cubicBezTo>
                        <a:pt x="2635" y="1712"/>
                        <a:pt x="2735" y="1745"/>
                        <a:pt x="2802" y="1745"/>
                      </a:cubicBezTo>
                      <a:cubicBezTo>
                        <a:pt x="2822" y="1755"/>
                        <a:pt x="2841" y="1759"/>
                        <a:pt x="2861" y="1759"/>
                      </a:cubicBezTo>
                      <a:cubicBezTo>
                        <a:pt x="2908" y="1759"/>
                        <a:pt x="2955" y="1735"/>
                        <a:pt x="3002" y="1712"/>
                      </a:cubicBezTo>
                      <a:cubicBezTo>
                        <a:pt x="3136" y="1645"/>
                        <a:pt x="3169" y="1445"/>
                        <a:pt x="3069" y="1311"/>
                      </a:cubicBezTo>
                      <a:cubicBezTo>
                        <a:pt x="2585" y="486"/>
                        <a:pt x="1688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0"/>
                <p:cNvSpPr/>
                <p:nvPr/>
              </p:nvSpPr>
              <p:spPr>
                <a:xfrm>
                  <a:off x="3718689" y="3309005"/>
                  <a:ext cx="33238" cy="8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5386" extrusionOk="0">
                      <a:moveTo>
                        <a:pt x="1573" y="0"/>
                      </a:moveTo>
                      <a:cubicBezTo>
                        <a:pt x="1436" y="0"/>
                        <a:pt x="1331" y="95"/>
                        <a:pt x="1302" y="240"/>
                      </a:cubicBezTo>
                      <a:cubicBezTo>
                        <a:pt x="1135" y="1007"/>
                        <a:pt x="1035" y="1775"/>
                        <a:pt x="1002" y="2575"/>
                      </a:cubicBezTo>
                      <a:cubicBezTo>
                        <a:pt x="1002" y="2942"/>
                        <a:pt x="1102" y="3342"/>
                        <a:pt x="1302" y="3709"/>
                      </a:cubicBezTo>
                      <a:cubicBezTo>
                        <a:pt x="1435" y="3976"/>
                        <a:pt x="1535" y="4143"/>
                        <a:pt x="1402" y="4376"/>
                      </a:cubicBezTo>
                      <a:cubicBezTo>
                        <a:pt x="1232" y="4765"/>
                        <a:pt x="780" y="4818"/>
                        <a:pt x="546" y="4818"/>
                      </a:cubicBezTo>
                      <a:cubicBezTo>
                        <a:pt x="458" y="4818"/>
                        <a:pt x="401" y="4810"/>
                        <a:pt x="401" y="4810"/>
                      </a:cubicBezTo>
                      <a:cubicBezTo>
                        <a:pt x="68" y="4810"/>
                        <a:pt x="1" y="5310"/>
                        <a:pt x="334" y="5377"/>
                      </a:cubicBezTo>
                      <a:cubicBezTo>
                        <a:pt x="351" y="5377"/>
                        <a:pt x="428" y="5385"/>
                        <a:pt x="541" y="5385"/>
                      </a:cubicBezTo>
                      <a:cubicBezTo>
                        <a:pt x="894" y="5385"/>
                        <a:pt x="1599" y="5308"/>
                        <a:pt x="1902" y="4677"/>
                      </a:cubicBezTo>
                      <a:cubicBezTo>
                        <a:pt x="2102" y="4276"/>
                        <a:pt x="2069" y="3809"/>
                        <a:pt x="1835" y="3442"/>
                      </a:cubicBezTo>
                      <a:cubicBezTo>
                        <a:pt x="1669" y="3176"/>
                        <a:pt x="1602" y="2875"/>
                        <a:pt x="1569" y="2542"/>
                      </a:cubicBezTo>
                      <a:cubicBezTo>
                        <a:pt x="1602" y="1808"/>
                        <a:pt x="1702" y="1074"/>
                        <a:pt x="1835" y="340"/>
                      </a:cubicBezTo>
                      <a:cubicBezTo>
                        <a:pt x="1902" y="207"/>
                        <a:pt x="1802" y="40"/>
                        <a:pt x="1635" y="7"/>
                      </a:cubicBezTo>
                      <a:cubicBezTo>
                        <a:pt x="1614" y="2"/>
                        <a:pt x="1593" y="0"/>
                        <a:pt x="15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0"/>
                <p:cNvSpPr/>
                <p:nvPr/>
              </p:nvSpPr>
              <p:spPr>
                <a:xfrm>
                  <a:off x="3651215" y="3401815"/>
                  <a:ext cx="46403" cy="2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440" extrusionOk="0">
                      <a:moveTo>
                        <a:pt x="346" y="1"/>
                      </a:moveTo>
                      <a:cubicBezTo>
                        <a:pt x="272" y="1"/>
                        <a:pt x="195" y="26"/>
                        <a:pt x="134" y="72"/>
                      </a:cubicBezTo>
                      <a:cubicBezTo>
                        <a:pt x="33" y="172"/>
                        <a:pt x="0" y="372"/>
                        <a:pt x="100" y="506"/>
                      </a:cubicBezTo>
                      <a:cubicBezTo>
                        <a:pt x="567" y="1006"/>
                        <a:pt x="1168" y="1306"/>
                        <a:pt x="1868" y="1407"/>
                      </a:cubicBezTo>
                      <a:cubicBezTo>
                        <a:pt x="2135" y="1440"/>
                        <a:pt x="2402" y="1440"/>
                        <a:pt x="2669" y="1440"/>
                      </a:cubicBezTo>
                      <a:cubicBezTo>
                        <a:pt x="2835" y="1407"/>
                        <a:pt x="2936" y="1273"/>
                        <a:pt x="2936" y="1106"/>
                      </a:cubicBezTo>
                      <a:cubicBezTo>
                        <a:pt x="2936" y="973"/>
                        <a:pt x="2769" y="839"/>
                        <a:pt x="2635" y="839"/>
                      </a:cubicBezTo>
                      <a:cubicBezTo>
                        <a:pt x="2558" y="846"/>
                        <a:pt x="2480" y="850"/>
                        <a:pt x="2403" y="850"/>
                      </a:cubicBezTo>
                      <a:cubicBezTo>
                        <a:pt x="1715" y="850"/>
                        <a:pt x="1047" y="585"/>
                        <a:pt x="567" y="106"/>
                      </a:cubicBezTo>
                      <a:cubicBezTo>
                        <a:pt x="514" y="34"/>
                        <a:pt x="431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7" name="Google Shape;207;p30"/>
            <p:cNvGrpSpPr/>
            <p:nvPr/>
          </p:nvGrpSpPr>
          <p:grpSpPr>
            <a:xfrm>
              <a:off x="4816743" y="2978772"/>
              <a:ext cx="809667" cy="1267152"/>
              <a:chOff x="4816743" y="2941172"/>
              <a:chExt cx="809667" cy="1267152"/>
            </a:xfrm>
          </p:grpSpPr>
          <p:grpSp>
            <p:nvGrpSpPr>
              <p:cNvPr id="208" name="Google Shape;208;p30"/>
              <p:cNvGrpSpPr/>
              <p:nvPr/>
            </p:nvGrpSpPr>
            <p:grpSpPr>
              <a:xfrm>
                <a:off x="4816743" y="2941172"/>
                <a:ext cx="809667" cy="1267152"/>
                <a:chOff x="3958825" y="3145107"/>
                <a:chExt cx="534575" cy="836625"/>
              </a:xfrm>
            </p:grpSpPr>
            <p:sp>
              <p:nvSpPr>
                <p:cNvPr id="209" name="Google Shape;209;p30"/>
                <p:cNvSpPr/>
                <p:nvPr/>
              </p:nvSpPr>
              <p:spPr>
                <a:xfrm>
                  <a:off x="3958825" y="3487182"/>
                  <a:ext cx="534575" cy="4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3" h="19782" extrusionOk="0">
                      <a:moveTo>
                        <a:pt x="12543" y="1"/>
                      </a:moveTo>
                      <a:cubicBezTo>
                        <a:pt x="11676" y="34"/>
                        <a:pt x="10808" y="134"/>
                        <a:pt x="9941" y="301"/>
                      </a:cubicBezTo>
                      <a:cubicBezTo>
                        <a:pt x="8273" y="501"/>
                        <a:pt x="6639" y="768"/>
                        <a:pt x="5004" y="1135"/>
                      </a:cubicBezTo>
                      <a:cubicBezTo>
                        <a:pt x="3103" y="1635"/>
                        <a:pt x="2169" y="1869"/>
                        <a:pt x="2169" y="2769"/>
                      </a:cubicBezTo>
                      <a:cubicBezTo>
                        <a:pt x="2169" y="3670"/>
                        <a:pt x="1969" y="7639"/>
                        <a:pt x="1335" y="9407"/>
                      </a:cubicBezTo>
                      <a:cubicBezTo>
                        <a:pt x="735" y="11175"/>
                        <a:pt x="1" y="13710"/>
                        <a:pt x="1" y="14644"/>
                      </a:cubicBezTo>
                      <a:cubicBezTo>
                        <a:pt x="1" y="15545"/>
                        <a:pt x="1335" y="19448"/>
                        <a:pt x="1335" y="19448"/>
                      </a:cubicBezTo>
                      <a:lnTo>
                        <a:pt x="3803" y="19448"/>
                      </a:lnTo>
                      <a:cubicBezTo>
                        <a:pt x="3803" y="19448"/>
                        <a:pt x="2903" y="14911"/>
                        <a:pt x="2903" y="14478"/>
                      </a:cubicBezTo>
                      <a:cubicBezTo>
                        <a:pt x="2903" y="14077"/>
                        <a:pt x="4170" y="10308"/>
                        <a:pt x="4170" y="10308"/>
                      </a:cubicBezTo>
                      <a:lnTo>
                        <a:pt x="4237" y="19581"/>
                      </a:lnTo>
                      <a:lnTo>
                        <a:pt x="17146" y="19581"/>
                      </a:lnTo>
                      <a:lnTo>
                        <a:pt x="17013" y="10742"/>
                      </a:lnTo>
                      <a:lnTo>
                        <a:pt x="17013" y="10742"/>
                      </a:lnTo>
                      <a:cubicBezTo>
                        <a:pt x="17013" y="10742"/>
                        <a:pt x="18147" y="14344"/>
                        <a:pt x="18147" y="14978"/>
                      </a:cubicBezTo>
                      <a:cubicBezTo>
                        <a:pt x="18147" y="15612"/>
                        <a:pt x="17747" y="19781"/>
                        <a:pt x="17747" y="19781"/>
                      </a:cubicBezTo>
                      <a:lnTo>
                        <a:pt x="20182" y="19781"/>
                      </a:lnTo>
                      <a:cubicBezTo>
                        <a:pt x="20182" y="19781"/>
                        <a:pt x="21383" y="15178"/>
                        <a:pt x="21316" y="13577"/>
                      </a:cubicBezTo>
                      <a:cubicBezTo>
                        <a:pt x="21249" y="11943"/>
                        <a:pt x="20048" y="6806"/>
                        <a:pt x="19915" y="5238"/>
                      </a:cubicBezTo>
                      <a:cubicBezTo>
                        <a:pt x="19748" y="3670"/>
                        <a:pt x="20682" y="2836"/>
                        <a:pt x="18981" y="1769"/>
                      </a:cubicBezTo>
                      <a:cubicBezTo>
                        <a:pt x="17280" y="701"/>
                        <a:pt x="13410" y="67"/>
                        <a:pt x="12543" y="1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0"/>
                <p:cNvSpPr/>
                <p:nvPr/>
              </p:nvSpPr>
              <p:spPr>
                <a:xfrm>
                  <a:off x="4048050" y="3590582"/>
                  <a:ext cx="2005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" h="6206" fill="none" extrusionOk="0">
                      <a:moveTo>
                        <a:pt x="568" y="6205"/>
                      </a:moveTo>
                      <a:lnTo>
                        <a:pt x="802" y="267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384125" y="3643132"/>
                  <a:ext cx="25" cy="1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537" fill="none" extrusionOk="0">
                      <a:moveTo>
                        <a:pt x="1" y="0"/>
                      </a:moveTo>
                      <a:lnTo>
                        <a:pt x="1" y="4537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4385800" y="3632282"/>
                  <a:ext cx="275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702" fill="none" extrusionOk="0">
                      <a:moveTo>
                        <a:pt x="1" y="1702"/>
                      </a:moveTo>
                      <a:lnTo>
                        <a:pt x="110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4226525" y="3614782"/>
                  <a:ext cx="10875" cy="3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4344" extrusionOk="0">
                      <a:moveTo>
                        <a:pt x="434" y="0"/>
                      </a:moveTo>
                      <a:lnTo>
                        <a:pt x="0" y="14344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4226525" y="3614782"/>
                  <a:ext cx="10875" cy="3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4344" fill="none" extrusionOk="0">
                      <a:moveTo>
                        <a:pt x="434" y="0"/>
                      </a:moveTo>
                      <a:lnTo>
                        <a:pt x="0" y="14344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63150" y="3449232"/>
                  <a:ext cx="176800" cy="10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2" h="4321" extrusionOk="0">
                      <a:moveTo>
                        <a:pt x="3934" y="0"/>
                      </a:moveTo>
                      <a:cubicBezTo>
                        <a:pt x="3291" y="0"/>
                        <a:pt x="2769" y="151"/>
                        <a:pt x="2769" y="151"/>
                      </a:cubicBezTo>
                      <a:cubicBezTo>
                        <a:pt x="2135" y="184"/>
                        <a:pt x="1535" y="418"/>
                        <a:pt x="1068" y="851"/>
                      </a:cubicBezTo>
                      <a:cubicBezTo>
                        <a:pt x="300" y="1552"/>
                        <a:pt x="0" y="4321"/>
                        <a:pt x="0" y="4321"/>
                      </a:cubicBezTo>
                      <a:cubicBezTo>
                        <a:pt x="0" y="4321"/>
                        <a:pt x="2469" y="3587"/>
                        <a:pt x="2902" y="3487"/>
                      </a:cubicBezTo>
                      <a:cubicBezTo>
                        <a:pt x="2932" y="3477"/>
                        <a:pt x="2980" y="3472"/>
                        <a:pt x="3044" y="3472"/>
                      </a:cubicBezTo>
                      <a:cubicBezTo>
                        <a:pt x="3840" y="3472"/>
                        <a:pt x="7072" y="4187"/>
                        <a:pt x="7072" y="4187"/>
                      </a:cubicBezTo>
                      <a:cubicBezTo>
                        <a:pt x="7072" y="4187"/>
                        <a:pt x="6705" y="1719"/>
                        <a:pt x="5738" y="651"/>
                      </a:cubicBezTo>
                      <a:cubicBezTo>
                        <a:pt x="5252" y="134"/>
                        <a:pt x="4540" y="0"/>
                        <a:pt x="39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207350" y="3376657"/>
                  <a:ext cx="95075" cy="2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" h="9551" extrusionOk="0">
                      <a:moveTo>
                        <a:pt x="946" y="1"/>
                      </a:moveTo>
                      <a:cubicBezTo>
                        <a:pt x="487" y="1"/>
                        <a:pt x="88" y="316"/>
                        <a:pt x="0" y="786"/>
                      </a:cubicBezTo>
                      <a:cubicBezTo>
                        <a:pt x="0" y="786"/>
                        <a:pt x="567" y="1620"/>
                        <a:pt x="567" y="4121"/>
                      </a:cubicBezTo>
                      <a:cubicBezTo>
                        <a:pt x="567" y="6623"/>
                        <a:pt x="834" y="9192"/>
                        <a:pt x="1201" y="9525"/>
                      </a:cubicBezTo>
                      <a:cubicBezTo>
                        <a:pt x="1217" y="9542"/>
                        <a:pt x="1235" y="9551"/>
                        <a:pt x="1255" y="9551"/>
                      </a:cubicBezTo>
                      <a:cubicBezTo>
                        <a:pt x="1672" y="9551"/>
                        <a:pt x="3036" y="6112"/>
                        <a:pt x="3036" y="4522"/>
                      </a:cubicBezTo>
                      <a:cubicBezTo>
                        <a:pt x="3069" y="3421"/>
                        <a:pt x="3336" y="2353"/>
                        <a:pt x="3803" y="1353"/>
                      </a:cubicBezTo>
                      <a:cubicBezTo>
                        <a:pt x="3803" y="1353"/>
                        <a:pt x="2035" y="152"/>
                        <a:pt x="1134" y="18"/>
                      </a:cubicBezTo>
                      <a:cubicBezTo>
                        <a:pt x="1071" y="7"/>
                        <a:pt x="1008" y="1"/>
                        <a:pt x="9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224025" y="3548057"/>
                  <a:ext cx="47550" cy="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6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1402"/>
                        <a:pt x="301" y="2469"/>
                        <a:pt x="534" y="2669"/>
                      </a:cubicBezTo>
                      <a:cubicBezTo>
                        <a:pt x="549" y="2687"/>
                        <a:pt x="567" y="2695"/>
                        <a:pt x="588" y="2695"/>
                      </a:cubicBezTo>
                      <a:cubicBezTo>
                        <a:pt x="839" y="2695"/>
                        <a:pt x="1470" y="1422"/>
                        <a:pt x="1902" y="34"/>
                      </a:cubicBezTo>
                      <a:lnTo>
                        <a:pt x="1902" y="34"/>
                      </a:lnTo>
                      <a:cubicBezTo>
                        <a:pt x="1608" y="81"/>
                        <a:pt x="1313" y="105"/>
                        <a:pt x="1019" y="105"/>
                      </a:cubicBezTo>
                      <a:cubicBezTo>
                        <a:pt x="680" y="105"/>
                        <a:pt x="340" y="72"/>
                        <a:pt x="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122275" y="3145107"/>
                  <a:ext cx="240725" cy="2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9" h="10066" extrusionOk="0">
                      <a:moveTo>
                        <a:pt x="6365" y="1"/>
                      </a:moveTo>
                      <a:cubicBezTo>
                        <a:pt x="4927" y="1"/>
                        <a:pt x="3270" y="1909"/>
                        <a:pt x="3270" y="1909"/>
                      </a:cubicBezTo>
                      <a:cubicBezTo>
                        <a:pt x="3270" y="1909"/>
                        <a:pt x="1" y="4310"/>
                        <a:pt x="368" y="6245"/>
                      </a:cubicBezTo>
                      <a:cubicBezTo>
                        <a:pt x="701" y="8146"/>
                        <a:pt x="2536" y="9814"/>
                        <a:pt x="3403" y="10048"/>
                      </a:cubicBezTo>
                      <a:cubicBezTo>
                        <a:pt x="3453" y="10060"/>
                        <a:pt x="3505" y="10065"/>
                        <a:pt x="3560" y="10065"/>
                      </a:cubicBezTo>
                      <a:cubicBezTo>
                        <a:pt x="4417" y="10065"/>
                        <a:pt x="5787" y="8632"/>
                        <a:pt x="5505" y="7346"/>
                      </a:cubicBezTo>
                      <a:cubicBezTo>
                        <a:pt x="5238" y="6011"/>
                        <a:pt x="5038" y="4010"/>
                        <a:pt x="5505" y="3843"/>
                      </a:cubicBezTo>
                      <a:cubicBezTo>
                        <a:pt x="6239" y="3610"/>
                        <a:pt x="6972" y="3410"/>
                        <a:pt x="7706" y="3276"/>
                      </a:cubicBezTo>
                      <a:cubicBezTo>
                        <a:pt x="7706" y="3276"/>
                        <a:pt x="7739" y="3286"/>
                        <a:pt x="7803" y="3286"/>
                      </a:cubicBezTo>
                      <a:cubicBezTo>
                        <a:pt x="7971" y="3286"/>
                        <a:pt x="8352" y="3216"/>
                        <a:pt x="8907" y="2709"/>
                      </a:cubicBezTo>
                      <a:cubicBezTo>
                        <a:pt x="9629" y="2048"/>
                        <a:pt x="9402" y="898"/>
                        <a:pt x="9081" y="898"/>
                      </a:cubicBezTo>
                      <a:cubicBezTo>
                        <a:pt x="9046" y="898"/>
                        <a:pt x="9010" y="912"/>
                        <a:pt x="8974" y="941"/>
                      </a:cubicBezTo>
                      <a:cubicBezTo>
                        <a:pt x="8774" y="1108"/>
                        <a:pt x="8574" y="1341"/>
                        <a:pt x="8407" y="1575"/>
                      </a:cubicBezTo>
                      <a:cubicBezTo>
                        <a:pt x="8140" y="741"/>
                        <a:pt x="7373" y="107"/>
                        <a:pt x="6505" y="7"/>
                      </a:cubicBezTo>
                      <a:cubicBezTo>
                        <a:pt x="6459" y="3"/>
                        <a:pt x="6412" y="1"/>
                        <a:pt x="636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59800" y="3213507"/>
                  <a:ext cx="220025" cy="2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1" h="9349" extrusionOk="0">
                      <a:moveTo>
                        <a:pt x="5756" y="0"/>
                      </a:moveTo>
                      <a:cubicBezTo>
                        <a:pt x="4769" y="0"/>
                        <a:pt x="3432" y="437"/>
                        <a:pt x="2903" y="874"/>
                      </a:cubicBezTo>
                      <a:cubicBezTo>
                        <a:pt x="2102" y="1508"/>
                        <a:pt x="1635" y="2075"/>
                        <a:pt x="2403" y="2241"/>
                      </a:cubicBezTo>
                      <a:cubicBezTo>
                        <a:pt x="3170" y="2375"/>
                        <a:pt x="3870" y="2642"/>
                        <a:pt x="3170" y="3442"/>
                      </a:cubicBezTo>
                      <a:cubicBezTo>
                        <a:pt x="2469" y="4209"/>
                        <a:pt x="2102" y="3909"/>
                        <a:pt x="2336" y="4476"/>
                      </a:cubicBezTo>
                      <a:cubicBezTo>
                        <a:pt x="2569" y="5043"/>
                        <a:pt x="3470" y="5610"/>
                        <a:pt x="2636" y="5911"/>
                      </a:cubicBezTo>
                      <a:lnTo>
                        <a:pt x="1769" y="6178"/>
                      </a:lnTo>
                      <a:cubicBezTo>
                        <a:pt x="1769" y="6178"/>
                        <a:pt x="1138" y="5740"/>
                        <a:pt x="677" y="5740"/>
                      </a:cubicBezTo>
                      <a:cubicBezTo>
                        <a:pt x="501" y="5740"/>
                        <a:pt x="350" y="5803"/>
                        <a:pt x="268" y="5977"/>
                      </a:cubicBezTo>
                      <a:cubicBezTo>
                        <a:pt x="1" y="6611"/>
                        <a:pt x="635" y="7745"/>
                        <a:pt x="1402" y="8079"/>
                      </a:cubicBezTo>
                      <a:cubicBezTo>
                        <a:pt x="1509" y="8130"/>
                        <a:pt x="1614" y="8152"/>
                        <a:pt x="1717" y="8152"/>
                      </a:cubicBezTo>
                      <a:cubicBezTo>
                        <a:pt x="2351" y="8152"/>
                        <a:pt x="2870" y="7312"/>
                        <a:pt x="2870" y="7312"/>
                      </a:cubicBezTo>
                      <a:cubicBezTo>
                        <a:pt x="2870" y="7312"/>
                        <a:pt x="5371" y="9280"/>
                        <a:pt x="7039" y="9346"/>
                      </a:cubicBezTo>
                      <a:cubicBezTo>
                        <a:pt x="7080" y="9348"/>
                        <a:pt x="7119" y="9349"/>
                        <a:pt x="7158" y="9349"/>
                      </a:cubicBezTo>
                      <a:cubicBezTo>
                        <a:pt x="8743" y="9349"/>
                        <a:pt x="8801" y="8018"/>
                        <a:pt x="8540" y="5544"/>
                      </a:cubicBezTo>
                      <a:cubicBezTo>
                        <a:pt x="8240" y="3009"/>
                        <a:pt x="7406" y="1041"/>
                        <a:pt x="6772" y="307"/>
                      </a:cubicBezTo>
                      <a:cubicBezTo>
                        <a:pt x="6575" y="89"/>
                        <a:pt x="6201" y="0"/>
                        <a:pt x="57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220;p30"/>
              <p:cNvGrpSpPr/>
              <p:nvPr/>
            </p:nvGrpSpPr>
            <p:grpSpPr>
              <a:xfrm rot="-1731314">
                <a:off x="5301085" y="3142336"/>
                <a:ext cx="145759" cy="163638"/>
                <a:chOff x="3642775" y="3251125"/>
                <a:chExt cx="154498" cy="173449"/>
              </a:xfrm>
            </p:grpSpPr>
            <p:sp>
              <p:nvSpPr>
                <p:cNvPr id="221" name="Google Shape;221;p30"/>
                <p:cNvSpPr/>
                <p:nvPr/>
              </p:nvSpPr>
              <p:spPr>
                <a:xfrm>
                  <a:off x="3687062" y="3302778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34" y="0"/>
                      </a:moveTo>
                      <a:cubicBezTo>
                        <a:pt x="201" y="0"/>
                        <a:pt x="0" y="401"/>
                        <a:pt x="0" y="834"/>
                      </a:cubicBezTo>
                      <a:cubicBezTo>
                        <a:pt x="0" y="1301"/>
                        <a:pt x="167" y="1668"/>
                        <a:pt x="434" y="1668"/>
                      </a:cubicBezTo>
                      <a:cubicBezTo>
                        <a:pt x="668" y="1668"/>
                        <a:pt x="834" y="1301"/>
                        <a:pt x="834" y="834"/>
                      </a:cubicBezTo>
                      <a:cubicBezTo>
                        <a:pt x="834" y="367"/>
                        <a:pt x="668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3764036" y="3307519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01" y="1"/>
                      </a:moveTo>
                      <a:cubicBezTo>
                        <a:pt x="167" y="1"/>
                        <a:pt x="1" y="401"/>
                        <a:pt x="1" y="835"/>
                      </a:cubicBezTo>
                      <a:cubicBezTo>
                        <a:pt x="1" y="1302"/>
                        <a:pt x="167" y="1668"/>
                        <a:pt x="401" y="1668"/>
                      </a:cubicBezTo>
                      <a:cubicBezTo>
                        <a:pt x="634" y="1668"/>
                        <a:pt x="834" y="1302"/>
                        <a:pt x="834" y="835"/>
                      </a:cubicBezTo>
                      <a:cubicBezTo>
                        <a:pt x="834" y="368"/>
                        <a:pt x="668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3642775" y="3251125"/>
                  <a:ext cx="57483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634" extrusionOk="0">
                      <a:moveTo>
                        <a:pt x="2692" y="1"/>
                      </a:moveTo>
                      <a:cubicBezTo>
                        <a:pt x="1720" y="1"/>
                        <a:pt x="784" y="402"/>
                        <a:pt x="134" y="1134"/>
                      </a:cubicBezTo>
                      <a:cubicBezTo>
                        <a:pt x="0" y="1267"/>
                        <a:pt x="34" y="1467"/>
                        <a:pt x="167" y="1567"/>
                      </a:cubicBezTo>
                      <a:cubicBezTo>
                        <a:pt x="201" y="1601"/>
                        <a:pt x="234" y="1601"/>
                        <a:pt x="301" y="1634"/>
                      </a:cubicBezTo>
                      <a:cubicBezTo>
                        <a:pt x="401" y="1634"/>
                        <a:pt x="534" y="1601"/>
                        <a:pt x="601" y="1534"/>
                      </a:cubicBezTo>
                      <a:cubicBezTo>
                        <a:pt x="1141" y="913"/>
                        <a:pt x="1921" y="576"/>
                        <a:pt x="2711" y="576"/>
                      </a:cubicBezTo>
                      <a:cubicBezTo>
                        <a:pt x="2898" y="576"/>
                        <a:pt x="3085" y="595"/>
                        <a:pt x="3269" y="633"/>
                      </a:cubicBezTo>
                      <a:cubicBezTo>
                        <a:pt x="3436" y="633"/>
                        <a:pt x="3570" y="533"/>
                        <a:pt x="3603" y="366"/>
                      </a:cubicBezTo>
                      <a:cubicBezTo>
                        <a:pt x="3636" y="233"/>
                        <a:pt x="3536" y="66"/>
                        <a:pt x="3369" y="66"/>
                      </a:cubicBezTo>
                      <a:cubicBezTo>
                        <a:pt x="3144" y="22"/>
                        <a:pt x="2917" y="1"/>
                        <a:pt x="269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3747171" y="3265714"/>
                  <a:ext cx="50102" cy="2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759" extrusionOk="0">
                      <a:moveTo>
                        <a:pt x="751" y="0"/>
                      </a:moveTo>
                      <a:cubicBezTo>
                        <a:pt x="590" y="0"/>
                        <a:pt x="428" y="14"/>
                        <a:pt x="267" y="44"/>
                      </a:cubicBezTo>
                      <a:cubicBezTo>
                        <a:pt x="100" y="77"/>
                        <a:pt x="0" y="244"/>
                        <a:pt x="67" y="411"/>
                      </a:cubicBezTo>
                      <a:cubicBezTo>
                        <a:pt x="96" y="527"/>
                        <a:pt x="225" y="617"/>
                        <a:pt x="346" y="617"/>
                      </a:cubicBezTo>
                      <a:cubicBezTo>
                        <a:pt x="365" y="617"/>
                        <a:pt x="383" y="615"/>
                        <a:pt x="400" y="611"/>
                      </a:cubicBezTo>
                      <a:cubicBezTo>
                        <a:pt x="525" y="587"/>
                        <a:pt x="651" y="575"/>
                        <a:pt x="776" y="575"/>
                      </a:cubicBezTo>
                      <a:cubicBezTo>
                        <a:pt x="1518" y="575"/>
                        <a:pt x="2231" y="983"/>
                        <a:pt x="2602" y="1612"/>
                      </a:cubicBezTo>
                      <a:cubicBezTo>
                        <a:pt x="2635" y="1712"/>
                        <a:pt x="2735" y="1745"/>
                        <a:pt x="2802" y="1745"/>
                      </a:cubicBezTo>
                      <a:cubicBezTo>
                        <a:pt x="2822" y="1755"/>
                        <a:pt x="2841" y="1759"/>
                        <a:pt x="2861" y="1759"/>
                      </a:cubicBezTo>
                      <a:cubicBezTo>
                        <a:pt x="2908" y="1759"/>
                        <a:pt x="2955" y="1735"/>
                        <a:pt x="3002" y="1712"/>
                      </a:cubicBezTo>
                      <a:cubicBezTo>
                        <a:pt x="3136" y="1645"/>
                        <a:pt x="3169" y="1445"/>
                        <a:pt x="3069" y="1311"/>
                      </a:cubicBezTo>
                      <a:cubicBezTo>
                        <a:pt x="2585" y="486"/>
                        <a:pt x="1688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3718689" y="3309005"/>
                  <a:ext cx="33238" cy="8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5386" extrusionOk="0">
                      <a:moveTo>
                        <a:pt x="1573" y="0"/>
                      </a:moveTo>
                      <a:cubicBezTo>
                        <a:pt x="1436" y="0"/>
                        <a:pt x="1331" y="95"/>
                        <a:pt x="1302" y="240"/>
                      </a:cubicBezTo>
                      <a:cubicBezTo>
                        <a:pt x="1135" y="1007"/>
                        <a:pt x="1035" y="1775"/>
                        <a:pt x="1002" y="2575"/>
                      </a:cubicBezTo>
                      <a:cubicBezTo>
                        <a:pt x="1002" y="2942"/>
                        <a:pt x="1102" y="3342"/>
                        <a:pt x="1302" y="3709"/>
                      </a:cubicBezTo>
                      <a:cubicBezTo>
                        <a:pt x="1435" y="3976"/>
                        <a:pt x="1535" y="4143"/>
                        <a:pt x="1402" y="4376"/>
                      </a:cubicBezTo>
                      <a:cubicBezTo>
                        <a:pt x="1232" y="4765"/>
                        <a:pt x="780" y="4818"/>
                        <a:pt x="546" y="4818"/>
                      </a:cubicBezTo>
                      <a:cubicBezTo>
                        <a:pt x="458" y="4818"/>
                        <a:pt x="401" y="4810"/>
                        <a:pt x="401" y="4810"/>
                      </a:cubicBezTo>
                      <a:cubicBezTo>
                        <a:pt x="68" y="4810"/>
                        <a:pt x="1" y="5310"/>
                        <a:pt x="334" y="5377"/>
                      </a:cubicBezTo>
                      <a:cubicBezTo>
                        <a:pt x="351" y="5377"/>
                        <a:pt x="428" y="5385"/>
                        <a:pt x="541" y="5385"/>
                      </a:cubicBezTo>
                      <a:cubicBezTo>
                        <a:pt x="894" y="5385"/>
                        <a:pt x="1599" y="5308"/>
                        <a:pt x="1902" y="4677"/>
                      </a:cubicBezTo>
                      <a:cubicBezTo>
                        <a:pt x="2102" y="4276"/>
                        <a:pt x="2069" y="3809"/>
                        <a:pt x="1835" y="3442"/>
                      </a:cubicBezTo>
                      <a:cubicBezTo>
                        <a:pt x="1669" y="3176"/>
                        <a:pt x="1602" y="2875"/>
                        <a:pt x="1569" y="2542"/>
                      </a:cubicBezTo>
                      <a:cubicBezTo>
                        <a:pt x="1602" y="1808"/>
                        <a:pt x="1702" y="1074"/>
                        <a:pt x="1835" y="340"/>
                      </a:cubicBezTo>
                      <a:cubicBezTo>
                        <a:pt x="1902" y="207"/>
                        <a:pt x="1802" y="40"/>
                        <a:pt x="1635" y="7"/>
                      </a:cubicBezTo>
                      <a:cubicBezTo>
                        <a:pt x="1614" y="2"/>
                        <a:pt x="1593" y="0"/>
                        <a:pt x="15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3651215" y="3401815"/>
                  <a:ext cx="46403" cy="2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440" extrusionOk="0">
                      <a:moveTo>
                        <a:pt x="346" y="1"/>
                      </a:moveTo>
                      <a:cubicBezTo>
                        <a:pt x="272" y="1"/>
                        <a:pt x="195" y="26"/>
                        <a:pt x="134" y="72"/>
                      </a:cubicBezTo>
                      <a:cubicBezTo>
                        <a:pt x="33" y="172"/>
                        <a:pt x="0" y="372"/>
                        <a:pt x="100" y="506"/>
                      </a:cubicBezTo>
                      <a:cubicBezTo>
                        <a:pt x="567" y="1006"/>
                        <a:pt x="1168" y="1306"/>
                        <a:pt x="1868" y="1407"/>
                      </a:cubicBezTo>
                      <a:cubicBezTo>
                        <a:pt x="2135" y="1440"/>
                        <a:pt x="2402" y="1440"/>
                        <a:pt x="2669" y="1440"/>
                      </a:cubicBezTo>
                      <a:cubicBezTo>
                        <a:pt x="2835" y="1407"/>
                        <a:pt x="2936" y="1273"/>
                        <a:pt x="2936" y="1106"/>
                      </a:cubicBezTo>
                      <a:cubicBezTo>
                        <a:pt x="2936" y="973"/>
                        <a:pt x="2769" y="839"/>
                        <a:pt x="2635" y="839"/>
                      </a:cubicBezTo>
                      <a:cubicBezTo>
                        <a:pt x="2558" y="846"/>
                        <a:pt x="2480" y="850"/>
                        <a:pt x="2403" y="850"/>
                      </a:cubicBezTo>
                      <a:cubicBezTo>
                        <a:pt x="1715" y="850"/>
                        <a:pt x="1047" y="585"/>
                        <a:pt x="567" y="106"/>
                      </a:cubicBezTo>
                      <a:cubicBezTo>
                        <a:pt x="514" y="34"/>
                        <a:pt x="431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" name="Google Shape;227;p30"/>
            <p:cNvGrpSpPr/>
            <p:nvPr/>
          </p:nvGrpSpPr>
          <p:grpSpPr>
            <a:xfrm>
              <a:off x="6089637" y="3120490"/>
              <a:ext cx="828638" cy="1126522"/>
              <a:chOff x="6089637" y="3082890"/>
              <a:chExt cx="828638" cy="1126522"/>
            </a:xfrm>
          </p:grpSpPr>
          <p:grpSp>
            <p:nvGrpSpPr>
              <p:cNvPr id="228" name="Google Shape;228;p30"/>
              <p:cNvGrpSpPr/>
              <p:nvPr/>
            </p:nvGrpSpPr>
            <p:grpSpPr>
              <a:xfrm>
                <a:off x="6089637" y="3082890"/>
                <a:ext cx="828638" cy="1126522"/>
                <a:chOff x="4708525" y="3222107"/>
                <a:chExt cx="547100" cy="743775"/>
              </a:xfrm>
            </p:grpSpPr>
            <p:sp>
              <p:nvSpPr>
                <p:cNvPr id="229" name="Google Shape;229;p30"/>
                <p:cNvSpPr/>
                <p:nvPr/>
              </p:nvSpPr>
              <p:spPr>
                <a:xfrm>
                  <a:off x="4708525" y="3581407"/>
                  <a:ext cx="547100" cy="3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4" h="15112" extrusionOk="0">
                      <a:moveTo>
                        <a:pt x="8774" y="1"/>
                      </a:moveTo>
                      <a:cubicBezTo>
                        <a:pt x="8774" y="1"/>
                        <a:pt x="2136" y="2670"/>
                        <a:pt x="1102" y="3003"/>
                      </a:cubicBezTo>
                      <a:cubicBezTo>
                        <a:pt x="68" y="3337"/>
                        <a:pt x="1" y="3770"/>
                        <a:pt x="1" y="5205"/>
                      </a:cubicBezTo>
                      <a:cubicBezTo>
                        <a:pt x="1" y="6639"/>
                        <a:pt x="201" y="13077"/>
                        <a:pt x="201" y="13611"/>
                      </a:cubicBezTo>
                      <a:cubicBezTo>
                        <a:pt x="201" y="14144"/>
                        <a:pt x="134" y="15112"/>
                        <a:pt x="134" y="15112"/>
                      </a:cubicBezTo>
                      <a:lnTo>
                        <a:pt x="21883" y="15112"/>
                      </a:lnTo>
                      <a:cubicBezTo>
                        <a:pt x="21883" y="15112"/>
                        <a:pt x="20449" y="9274"/>
                        <a:pt x="19615" y="6506"/>
                      </a:cubicBezTo>
                      <a:cubicBezTo>
                        <a:pt x="18748" y="3770"/>
                        <a:pt x="19148" y="3504"/>
                        <a:pt x="17647" y="2603"/>
                      </a:cubicBezTo>
                      <a:cubicBezTo>
                        <a:pt x="16146" y="1702"/>
                        <a:pt x="12243" y="401"/>
                        <a:pt x="11409" y="201"/>
                      </a:cubicBezTo>
                      <a:cubicBezTo>
                        <a:pt x="10542" y="68"/>
                        <a:pt x="9641" y="1"/>
                        <a:pt x="87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0"/>
                <p:cNvSpPr/>
                <p:nvPr/>
              </p:nvSpPr>
              <p:spPr>
                <a:xfrm>
                  <a:off x="4817775" y="3563107"/>
                  <a:ext cx="256875" cy="38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15577" extrusionOk="0">
                      <a:moveTo>
                        <a:pt x="5441" y="1"/>
                      </a:moveTo>
                      <a:cubicBezTo>
                        <a:pt x="5022" y="1"/>
                        <a:pt x="4737" y="32"/>
                        <a:pt x="4737" y="32"/>
                      </a:cubicBezTo>
                      <a:cubicBezTo>
                        <a:pt x="4737" y="32"/>
                        <a:pt x="4692" y="29"/>
                        <a:pt x="4613" y="29"/>
                      </a:cubicBezTo>
                      <a:cubicBezTo>
                        <a:pt x="4231" y="29"/>
                        <a:pt x="3062" y="121"/>
                        <a:pt x="2536" y="1200"/>
                      </a:cubicBezTo>
                      <a:cubicBezTo>
                        <a:pt x="1869" y="2501"/>
                        <a:pt x="301" y="5536"/>
                        <a:pt x="301" y="5536"/>
                      </a:cubicBezTo>
                      <a:lnTo>
                        <a:pt x="2202" y="6704"/>
                      </a:lnTo>
                      <a:lnTo>
                        <a:pt x="1" y="7838"/>
                      </a:lnTo>
                      <a:cubicBezTo>
                        <a:pt x="368" y="9439"/>
                        <a:pt x="835" y="11040"/>
                        <a:pt x="1368" y="12575"/>
                      </a:cubicBezTo>
                      <a:cubicBezTo>
                        <a:pt x="1735" y="13609"/>
                        <a:pt x="2169" y="14610"/>
                        <a:pt x="2669" y="15577"/>
                      </a:cubicBezTo>
                      <a:cubicBezTo>
                        <a:pt x="2669" y="15577"/>
                        <a:pt x="5838" y="12008"/>
                        <a:pt x="7106" y="10907"/>
                      </a:cubicBezTo>
                      <a:cubicBezTo>
                        <a:pt x="7906" y="10106"/>
                        <a:pt x="8607" y="9172"/>
                        <a:pt x="9107" y="8172"/>
                      </a:cubicBezTo>
                      <a:lnTo>
                        <a:pt x="7473" y="6671"/>
                      </a:lnTo>
                      <a:lnTo>
                        <a:pt x="10275" y="6337"/>
                      </a:lnTo>
                      <a:cubicBezTo>
                        <a:pt x="10275" y="6337"/>
                        <a:pt x="9574" y="2701"/>
                        <a:pt x="8640" y="1200"/>
                      </a:cubicBezTo>
                      <a:cubicBezTo>
                        <a:pt x="8017" y="161"/>
                        <a:pt x="6386" y="1"/>
                        <a:pt x="544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4856150" y="3879132"/>
                  <a:ext cx="9175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902" fill="none" extrusionOk="0">
                      <a:moveTo>
                        <a:pt x="0" y="1"/>
                      </a:moveTo>
                      <a:cubicBezTo>
                        <a:pt x="133" y="301"/>
                        <a:pt x="234" y="634"/>
                        <a:pt x="367" y="901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4821950" y="3633132"/>
                  <a:ext cx="50900" cy="2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8940" fill="none" extrusionOk="0">
                      <a:moveTo>
                        <a:pt x="1602" y="0"/>
                      </a:moveTo>
                      <a:lnTo>
                        <a:pt x="134" y="2735"/>
                      </a:lnTo>
                      <a:lnTo>
                        <a:pt x="2035" y="3903"/>
                      </a:lnTo>
                      <a:lnTo>
                        <a:pt x="0" y="5070"/>
                      </a:lnTo>
                      <a:cubicBezTo>
                        <a:pt x="0" y="5070"/>
                        <a:pt x="467" y="7105"/>
                        <a:pt x="1068" y="8940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4934525" y="3602257"/>
                  <a:ext cx="1401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" h="11743" fill="none" extrusionOk="0">
                      <a:moveTo>
                        <a:pt x="4504" y="1"/>
                      </a:moveTo>
                      <a:lnTo>
                        <a:pt x="5605" y="4771"/>
                      </a:lnTo>
                      <a:lnTo>
                        <a:pt x="2803" y="5105"/>
                      </a:lnTo>
                      <a:lnTo>
                        <a:pt x="4437" y="6572"/>
                      </a:lnTo>
                      <a:cubicBezTo>
                        <a:pt x="4437" y="6572"/>
                        <a:pt x="1302" y="10242"/>
                        <a:pt x="1" y="11743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0"/>
                <p:cNvSpPr/>
                <p:nvPr/>
              </p:nvSpPr>
              <p:spPr>
                <a:xfrm>
                  <a:off x="5120500" y="3784907"/>
                  <a:ext cx="2920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7239" fill="none" extrusionOk="0">
                      <a:moveTo>
                        <a:pt x="1168" y="0"/>
                      </a:moveTo>
                      <a:lnTo>
                        <a:pt x="0" y="7239"/>
                      </a:ln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4744400" y="3752382"/>
                  <a:ext cx="14200" cy="20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8273" fill="none" extrusionOk="0">
                      <a:moveTo>
                        <a:pt x="134" y="0"/>
                      </a:moveTo>
                      <a:cubicBezTo>
                        <a:pt x="134" y="0"/>
                        <a:pt x="0" y="4370"/>
                        <a:pt x="67" y="5738"/>
                      </a:cubicBezTo>
                      <a:cubicBezTo>
                        <a:pt x="100" y="6605"/>
                        <a:pt x="267" y="7439"/>
                        <a:pt x="567" y="8273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5048775" y="3791582"/>
                  <a:ext cx="50050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1502" extrusionOk="0">
                      <a:moveTo>
                        <a:pt x="1101" y="0"/>
                      </a:moveTo>
                      <a:lnTo>
                        <a:pt x="1" y="1501"/>
                      </a:lnTo>
                      <a:lnTo>
                        <a:pt x="2002" y="1501"/>
                      </a:ln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0"/>
                <p:cNvSpPr/>
                <p:nvPr/>
              </p:nvSpPr>
              <p:spPr>
                <a:xfrm>
                  <a:off x="4972050" y="3470432"/>
                  <a:ext cx="1501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241" extrusionOk="0">
                      <a:moveTo>
                        <a:pt x="4430" y="1"/>
                      </a:moveTo>
                      <a:cubicBezTo>
                        <a:pt x="4392" y="1"/>
                        <a:pt x="4370" y="3"/>
                        <a:pt x="4370" y="3"/>
                      </a:cubicBezTo>
                      <a:cubicBezTo>
                        <a:pt x="4370" y="3"/>
                        <a:pt x="334" y="404"/>
                        <a:pt x="268" y="1838"/>
                      </a:cubicBezTo>
                      <a:cubicBezTo>
                        <a:pt x="201" y="3272"/>
                        <a:pt x="1" y="5241"/>
                        <a:pt x="2603" y="5241"/>
                      </a:cubicBezTo>
                      <a:cubicBezTo>
                        <a:pt x="5204" y="5241"/>
                        <a:pt x="6005" y="3139"/>
                        <a:pt x="5738" y="1505"/>
                      </a:cubicBezTo>
                      <a:cubicBezTo>
                        <a:pt x="5509" y="99"/>
                        <a:pt x="4663" y="1"/>
                        <a:pt x="44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0"/>
                <p:cNvSpPr/>
                <p:nvPr/>
              </p:nvSpPr>
              <p:spPr>
                <a:xfrm>
                  <a:off x="4885325" y="3531382"/>
                  <a:ext cx="135950" cy="3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15946" extrusionOk="0">
                      <a:moveTo>
                        <a:pt x="5438" y="1"/>
                      </a:moveTo>
                      <a:lnTo>
                        <a:pt x="1402" y="234"/>
                      </a:lnTo>
                      <a:cubicBezTo>
                        <a:pt x="1402" y="234"/>
                        <a:pt x="1335" y="2135"/>
                        <a:pt x="1201" y="4270"/>
                      </a:cubicBezTo>
                      <a:cubicBezTo>
                        <a:pt x="1068" y="6439"/>
                        <a:pt x="34" y="9374"/>
                        <a:pt x="34" y="11842"/>
                      </a:cubicBezTo>
                      <a:cubicBezTo>
                        <a:pt x="1" y="13210"/>
                        <a:pt x="67" y="14578"/>
                        <a:pt x="201" y="15945"/>
                      </a:cubicBezTo>
                      <a:cubicBezTo>
                        <a:pt x="201" y="15945"/>
                        <a:pt x="2369" y="11776"/>
                        <a:pt x="3336" y="9374"/>
                      </a:cubicBezTo>
                      <a:cubicBezTo>
                        <a:pt x="4304" y="6972"/>
                        <a:pt x="5438" y="1"/>
                        <a:pt x="5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0"/>
                <p:cNvSpPr/>
                <p:nvPr/>
              </p:nvSpPr>
              <p:spPr>
                <a:xfrm>
                  <a:off x="4860300" y="3222107"/>
                  <a:ext cx="238525" cy="2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1" h="8336" extrusionOk="0">
                      <a:moveTo>
                        <a:pt x="5184" y="0"/>
                      </a:moveTo>
                      <a:cubicBezTo>
                        <a:pt x="3432" y="0"/>
                        <a:pt x="1520" y="724"/>
                        <a:pt x="901" y="2031"/>
                      </a:cubicBezTo>
                      <a:cubicBezTo>
                        <a:pt x="268" y="3232"/>
                        <a:pt x="1" y="4566"/>
                        <a:pt x="68" y="5934"/>
                      </a:cubicBezTo>
                      <a:cubicBezTo>
                        <a:pt x="134" y="6667"/>
                        <a:pt x="268" y="7368"/>
                        <a:pt x="501" y="8068"/>
                      </a:cubicBezTo>
                      <a:cubicBezTo>
                        <a:pt x="501" y="8068"/>
                        <a:pt x="768" y="6834"/>
                        <a:pt x="2536" y="6200"/>
                      </a:cubicBezTo>
                      <a:cubicBezTo>
                        <a:pt x="3865" y="5715"/>
                        <a:pt x="5291" y="5210"/>
                        <a:pt x="6291" y="5210"/>
                      </a:cubicBezTo>
                      <a:cubicBezTo>
                        <a:pt x="6596" y="5210"/>
                        <a:pt x="6862" y="5257"/>
                        <a:pt x="7073" y="5367"/>
                      </a:cubicBezTo>
                      <a:cubicBezTo>
                        <a:pt x="8007" y="5834"/>
                        <a:pt x="8774" y="8335"/>
                        <a:pt x="8774" y="8335"/>
                      </a:cubicBezTo>
                      <a:cubicBezTo>
                        <a:pt x="9241" y="7401"/>
                        <a:pt x="9508" y="6334"/>
                        <a:pt x="9541" y="5266"/>
                      </a:cubicBezTo>
                      <a:cubicBezTo>
                        <a:pt x="9541" y="3665"/>
                        <a:pt x="9241" y="1430"/>
                        <a:pt x="7339" y="463"/>
                      </a:cubicBezTo>
                      <a:cubicBezTo>
                        <a:pt x="6745" y="150"/>
                        <a:pt x="5981" y="0"/>
                        <a:pt x="518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0"/>
                <p:cNvSpPr/>
                <p:nvPr/>
              </p:nvSpPr>
              <p:spPr>
                <a:xfrm>
                  <a:off x="4838625" y="3397957"/>
                  <a:ext cx="44225" cy="7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2807" extrusionOk="0">
                      <a:moveTo>
                        <a:pt x="651" y="0"/>
                      </a:moveTo>
                      <a:cubicBezTo>
                        <a:pt x="527" y="0"/>
                        <a:pt x="413" y="81"/>
                        <a:pt x="334" y="301"/>
                      </a:cubicBezTo>
                      <a:cubicBezTo>
                        <a:pt x="1" y="1168"/>
                        <a:pt x="468" y="2402"/>
                        <a:pt x="968" y="2669"/>
                      </a:cubicBezTo>
                      <a:cubicBezTo>
                        <a:pt x="1217" y="2778"/>
                        <a:pt x="1408" y="2807"/>
                        <a:pt x="1541" y="2807"/>
                      </a:cubicBezTo>
                      <a:cubicBezTo>
                        <a:pt x="1693" y="2807"/>
                        <a:pt x="1768" y="2769"/>
                        <a:pt x="1768" y="2769"/>
                      </a:cubicBezTo>
                      <a:lnTo>
                        <a:pt x="1435" y="634"/>
                      </a:lnTo>
                      <a:cubicBezTo>
                        <a:pt x="1435" y="634"/>
                        <a:pt x="1000" y="0"/>
                        <a:pt x="6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0"/>
                <p:cNvSpPr/>
                <p:nvPr/>
              </p:nvSpPr>
              <p:spPr>
                <a:xfrm>
                  <a:off x="5067125" y="3408282"/>
                  <a:ext cx="3505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2824" extrusionOk="0">
                      <a:moveTo>
                        <a:pt x="1188" y="1"/>
                      </a:moveTo>
                      <a:cubicBezTo>
                        <a:pt x="922" y="1"/>
                        <a:pt x="501" y="421"/>
                        <a:pt x="501" y="421"/>
                      </a:cubicBezTo>
                      <a:lnTo>
                        <a:pt x="0" y="2756"/>
                      </a:lnTo>
                      <a:cubicBezTo>
                        <a:pt x="0" y="2756"/>
                        <a:pt x="42" y="2823"/>
                        <a:pt x="134" y="2823"/>
                      </a:cubicBezTo>
                      <a:cubicBezTo>
                        <a:pt x="226" y="2823"/>
                        <a:pt x="367" y="2756"/>
                        <a:pt x="567" y="2489"/>
                      </a:cubicBezTo>
                      <a:cubicBezTo>
                        <a:pt x="1068" y="1889"/>
                        <a:pt x="1368" y="1122"/>
                        <a:pt x="1401" y="355"/>
                      </a:cubicBezTo>
                      <a:cubicBezTo>
                        <a:pt x="1401" y="91"/>
                        <a:pt x="1311" y="1"/>
                        <a:pt x="11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0"/>
                <p:cNvSpPr/>
                <p:nvPr/>
              </p:nvSpPr>
              <p:spPr>
                <a:xfrm>
                  <a:off x="4869475" y="3269657"/>
                  <a:ext cx="213525" cy="3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1" h="12471" extrusionOk="0">
                      <a:moveTo>
                        <a:pt x="7218" y="1"/>
                      </a:moveTo>
                      <a:cubicBezTo>
                        <a:pt x="7112" y="1"/>
                        <a:pt x="7010" y="59"/>
                        <a:pt x="6972" y="196"/>
                      </a:cubicBezTo>
                      <a:lnTo>
                        <a:pt x="6405" y="1730"/>
                      </a:lnTo>
                      <a:cubicBezTo>
                        <a:pt x="6081" y="1654"/>
                        <a:pt x="5749" y="1616"/>
                        <a:pt x="5417" y="1616"/>
                      </a:cubicBezTo>
                      <a:cubicBezTo>
                        <a:pt x="4588" y="1616"/>
                        <a:pt x="3761" y="1854"/>
                        <a:pt x="3070" y="2330"/>
                      </a:cubicBezTo>
                      <a:cubicBezTo>
                        <a:pt x="1368" y="3431"/>
                        <a:pt x="1" y="4399"/>
                        <a:pt x="1" y="4399"/>
                      </a:cubicBezTo>
                      <a:cubicBezTo>
                        <a:pt x="1" y="4399"/>
                        <a:pt x="67" y="8101"/>
                        <a:pt x="768" y="9469"/>
                      </a:cubicBezTo>
                      <a:cubicBezTo>
                        <a:pt x="1502" y="10836"/>
                        <a:pt x="2736" y="12471"/>
                        <a:pt x="3770" y="12471"/>
                      </a:cubicBezTo>
                      <a:cubicBezTo>
                        <a:pt x="4838" y="12471"/>
                        <a:pt x="6639" y="10203"/>
                        <a:pt x="7373" y="9469"/>
                      </a:cubicBezTo>
                      <a:cubicBezTo>
                        <a:pt x="8073" y="8768"/>
                        <a:pt x="8540" y="5966"/>
                        <a:pt x="8540" y="5066"/>
                      </a:cubicBezTo>
                      <a:cubicBezTo>
                        <a:pt x="8540" y="4399"/>
                        <a:pt x="7473" y="2964"/>
                        <a:pt x="6839" y="2230"/>
                      </a:cubicBezTo>
                      <a:lnTo>
                        <a:pt x="7506" y="396"/>
                      </a:lnTo>
                      <a:cubicBezTo>
                        <a:pt x="7590" y="165"/>
                        <a:pt x="7398" y="1"/>
                        <a:pt x="72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0"/>
                <p:cNvSpPr/>
                <p:nvPr/>
              </p:nvSpPr>
              <p:spPr>
                <a:xfrm>
                  <a:off x="4885325" y="3733207"/>
                  <a:ext cx="91750" cy="19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7906" extrusionOk="0">
                      <a:moveTo>
                        <a:pt x="534" y="0"/>
                      </a:moveTo>
                      <a:cubicBezTo>
                        <a:pt x="234" y="1234"/>
                        <a:pt x="67" y="2502"/>
                        <a:pt x="34" y="3803"/>
                      </a:cubicBezTo>
                      <a:cubicBezTo>
                        <a:pt x="1" y="5170"/>
                        <a:pt x="67" y="6538"/>
                        <a:pt x="201" y="7906"/>
                      </a:cubicBezTo>
                      <a:cubicBezTo>
                        <a:pt x="201" y="7906"/>
                        <a:pt x="2369" y="3736"/>
                        <a:pt x="3336" y="1334"/>
                      </a:cubicBezTo>
                      <a:cubicBezTo>
                        <a:pt x="3436" y="1034"/>
                        <a:pt x="3570" y="734"/>
                        <a:pt x="3670" y="400"/>
                      </a:cubicBezTo>
                      <a:lnTo>
                        <a:pt x="3670" y="400"/>
                      </a:lnTo>
                      <a:cubicBezTo>
                        <a:pt x="3441" y="422"/>
                        <a:pt x="3212" y="432"/>
                        <a:pt x="2984" y="432"/>
                      </a:cubicBezTo>
                      <a:cubicBezTo>
                        <a:pt x="2148" y="432"/>
                        <a:pt x="1321" y="288"/>
                        <a:pt x="534" y="0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244;p30"/>
              <p:cNvGrpSpPr/>
              <p:nvPr/>
            </p:nvGrpSpPr>
            <p:grpSpPr>
              <a:xfrm>
                <a:off x="6318550" y="3292778"/>
                <a:ext cx="341175" cy="255225"/>
                <a:chOff x="6318550" y="3292778"/>
                <a:chExt cx="341175" cy="255225"/>
              </a:xfrm>
            </p:grpSpPr>
            <p:grpSp>
              <p:nvGrpSpPr>
                <p:cNvPr id="245" name="Google Shape;245;p30"/>
                <p:cNvGrpSpPr/>
                <p:nvPr/>
              </p:nvGrpSpPr>
              <p:grpSpPr>
                <a:xfrm>
                  <a:off x="6352407" y="3292778"/>
                  <a:ext cx="269778" cy="255225"/>
                  <a:chOff x="2467775" y="2055774"/>
                  <a:chExt cx="148450" cy="140426"/>
                </a:xfrm>
              </p:grpSpPr>
              <p:sp>
                <p:nvSpPr>
                  <p:cNvPr id="246" name="Google Shape;246;p30"/>
                  <p:cNvSpPr/>
                  <p:nvPr/>
                </p:nvSpPr>
                <p:spPr>
                  <a:xfrm rot="960265">
                    <a:off x="2563675" y="2083600"/>
                    <a:ext cx="51723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9" h="501" fill="none" extrusionOk="0">
                        <a:moveTo>
                          <a:pt x="0" y="501"/>
                        </a:moveTo>
                        <a:cubicBezTo>
                          <a:pt x="601" y="34"/>
                          <a:pt x="1435" y="1"/>
                          <a:pt x="2068" y="43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30"/>
                  <p:cNvSpPr/>
                  <p:nvPr/>
                </p:nvSpPr>
                <p:spPr>
                  <a:xfrm rot="-506865">
                    <a:off x="2493538" y="2058663"/>
                    <a:ext cx="40873" cy="20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835" fill="none" extrusionOk="0">
                        <a:moveTo>
                          <a:pt x="1635" y="835"/>
                        </a:moveTo>
                        <a:cubicBezTo>
                          <a:pt x="1635" y="835"/>
                          <a:pt x="868" y="1"/>
                          <a:pt x="0" y="33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30"/>
                  <p:cNvSpPr/>
                  <p:nvPr/>
                </p:nvSpPr>
                <p:spPr>
                  <a:xfrm>
                    <a:off x="2530300" y="2165325"/>
                    <a:ext cx="11700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" h="235" fill="none" extrusionOk="0">
                        <a:moveTo>
                          <a:pt x="1" y="1"/>
                        </a:moveTo>
                        <a:lnTo>
                          <a:pt x="468" y="234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30"/>
                  <p:cNvSpPr/>
                  <p:nvPr/>
                </p:nvSpPr>
                <p:spPr>
                  <a:xfrm>
                    <a:off x="2510300" y="2185350"/>
                    <a:ext cx="46725" cy="1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9" h="434" fill="none" extrusionOk="0">
                        <a:moveTo>
                          <a:pt x="0" y="0"/>
                        </a:moveTo>
                        <a:cubicBezTo>
                          <a:pt x="567" y="334"/>
                          <a:pt x="1235" y="434"/>
                          <a:pt x="1868" y="26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30"/>
                  <p:cNvSpPr/>
                  <p:nvPr/>
                </p:nvSpPr>
                <p:spPr>
                  <a:xfrm>
                    <a:off x="2467775" y="2067750"/>
                    <a:ext cx="75900" cy="7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170" fill="none" extrusionOk="0">
                        <a:moveTo>
                          <a:pt x="2836" y="1969"/>
                        </a:moveTo>
                        <a:cubicBezTo>
                          <a:pt x="2502" y="3070"/>
                          <a:pt x="968" y="3170"/>
                          <a:pt x="501" y="2136"/>
                        </a:cubicBezTo>
                        <a:cubicBezTo>
                          <a:pt x="0" y="1102"/>
                          <a:pt x="1034" y="1"/>
                          <a:pt x="2102" y="434"/>
                        </a:cubicBezTo>
                        <a:cubicBezTo>
                          <a:pt x="2702" y="668"/>
                          <a:pt x="3036" y="1335"/>
                          <a:pt x="2836" y="196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30"/>
                  <p:cNvSpPr/>
                  <p:nvPr/>
                </p:nvSpPr>
                <p:spPr>
                  <a:xfrm>
                    <a:off x="2540325" y="2087775"/>
                    <a:ext cx="75900" cy="7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136" fill="none" extrusionOk="0">
                        <a:moveTo>
                          <a:pt x="2836" y="1935"/>
                        </a:moveTo>
                        <a:cubicBezTo>
                          <a:pt x="2502" y="3036"/>
                          <a:pt x="1001" y="3136"/>
                          <a:pt x="501" y="2102"/>
                        </a:cubicBezTo>
                        <a:cubicBezTo>
                          <a:pt x="0" y="1068"/>
                          <a:pt x="1068" y="0"/>
                          <a:pt x="2102" y="434"/>
                        </a:cubicBezTo>
                        <a:cubicBezTo>
                          <a:pt x="2736" y="634"/>
                          <a:pt x="3036" y="1335"/>
                          <a:pt x="2836" y="193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52" name="Google Shape;252;p30"/>
                <p:cNvCxnSpPr/>
                <p:nvPr/>
              </p:nvCxnSpPr>
              <p:spPr>
                <a:xfrm rot="10800000">
                  <a:off x="6318550" y="3347500"/>
                  <a:ext cx="51900" cy="29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26323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30"/>
                <p:cNvCxnSpPr/>
                <p:nvPr/>
              </p:nvCxnSpPr>
              <p:spPr>
                <a:xfrm rot="10800000" flipH="1">
                  <a:off x="6617425" y="3370875"/>
                  <a:ext cx="42300" cy="35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26323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4" name="Google Shape;254;p30"/>
            <p:cNvGrpSpPr/>
            <p:nvPr/>
          </p:nvGrpSpPr>
          <p:grpSpPr>
            <a:xfrm>
              <a:off x="3465541" y="3004298"/>
              <a:ext cx="887972" cy="1237466"/>
              <a:chOff x="3465541" y="2966698"/>
              <a:chExt cx="887972" cy="1237466"/>
            </a:xfrm>
          </p:grpSpPr>
          <p:grpSp>
            <p:nvGrpSpPr>
              <p:cNvPr id="255" name="Google Shape;255;p30"/>
              <p:cNvGrpSpPr/>
              <p:nvPr/>
            </p:nvGrpSpPr>
            <p:grpSpPr>
              <a:xfrm>
                <a:off x="3465541" y="2966698"/>
                <a:ext cx="887972" cy="1237466"/>
                <a:chOff x="3106550" y="3169707"/>
                <a:chExt cx="586275" cy="817025"/>
              </a:xfrm>
            </p:grpSpPr>
            <p:sp>
              <p:nvSpPr>
                <p:cNvPr id="256" name="Google Shape;256;p30"/>
                <p:cNvSpPr/>
                <p:nvPr/>
              </p:nvSpPr>
              <p:spPr>
                <a:xfrm>
                  <a:off x="3110725" y="3462157"/>
                  <a:ext cx="582100" cy="5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4" h="20650" extrusionOk="0">
                      <a:moveTo>
                        <a:pt x="12710" y="1"/>
                      </a:moveTo>
                      <a:cubicBezTo>
                        <a:pt x="12710" y="1"/>
                        <a:pt x="3803" y="1035"/>
                        <a:pt x="3536" y="1802"/>
                      </a:cubicBezTo>
                      <a:cubicBezTo>
                        <a:pt x="3236" y="2603"/>
                        <a:pt x="1" y="10175"/>
                        <a:pt x="501" y="10842"/>
                      </a:cubicBezTo>
                      <a:cubicBezTo>
                        <a:pt x="968" y="11543"/>
                        <a:pt x="1969" y="11676"/>
                        <a:pt x="2736" y="11676"/>
                      </a:cubicBezTo>
                      <a:cubicBezTo>
                        <a:pt x="3303" y="11643"/>
                        <a:pt x="3803" y="11409"/>
                        <a:pt x="4237" y="11042"/>
                      </a:cubicBezTo>
                      <a:lnTo>
                        <a:pt x="4237" y="11042"/>
                      </a:lnTo>
                      <a:lnTo>
                        <a:pt x="1969" y="20649"/>
                      </a:lnTo>
                      <a:lnTo>
                        <a:pt x="18347" y="20649"/>
                      </a:lnTo>
                      <a:lnTo>
                        <a:pt x="18847" y="13944"/>
                      </a:lnTo>
                      <a:cubicBezTo>
                        <a:pt x="18847" y="13944"/>
                        <a:pt x="20477" y="14659"/>
                        <a:pt x="21725" y="14659"/>
                      </a:cubicBezTo>
                      <a:cubicBezTo>
                        <a:pt x="21825" y="14659"/>
                        <a:pt x="21922" y="14655"/>
                        <a:pt x="22016" y="14645"/>
                      </a:cubicBezTo>
                      <a:cubicBezTo>
                        <a:pt x="23284" y="14511"/>
                        <a:pt x="23017" y="13511"/>
                        <a:pt x="22717" y="11609"/>
                      </a:cubicBezTo>
                      <a:cubicBezTo>
                        <a:pt x="22450" y="9708"/>
                        <a:pt x="22316" y="4838"/>
                        <a:pt x="21816" y="3904"/>
                      </a:cubicBezTo>
                      <a:cubicBezTo>
                        <a:pt x="21316" y="3003"/>
                        <a:pt x="15311" y="468"/>
                        <a:pt x="15311" y="468"/>
                      </a:cubicBezTo>
                      <a:lnTo>
                        <a:pt x="12710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0"/>
                <p:cNvSpPr/>
                <p:nvPr/>
              </p:nvSpPr>
              <p:spPr>
                <a:xfrm>
                  <a:off x="3275000" y="3462157"/>
                  <a:ext cx="234375" cy="5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5" h="20983" extrusionOk="0">
                      <a:moveTo>
                        <a:pt x="5271" y="1"/>
                      </a:moveTo>
                      <a:cubicBezTo>
                        <a:pt x="5271" y="1"/>
                        <a:pt x="2603" y="7973"/>
                        <a:pt x="1969" y="11543"/>
                      </a:cubicBezTo>
                      <a:cubicBezTo>
                        <a:pt x="1335" y="15145"/>
                        <a:pt x="1" y="20949"/>
                        <a:pt x="1" y="20949"/>
                      </a:cubicBezTo>
                      <a:lnTo>
                        <a:pt x="4604" y="20983"/>
                      </a:lnTo>
                      <a:cubicBezTo>
                        <a:pt x="4604" y="20983"/>
                        <a:pt x="5205" y="16079"/>
                        <a:pt x="5905" y="12610"/>
                      </a:cubicBezTo>
                      <a:cubicBezTo>
                        <a:pt x="6606" y="9174"/>
                        <a:pt x="9374" y="1102"/>
                        <a:pt x="9374" y="1102"/>
                      </a:cubicBezTo>
                      <a:lnTo>
                        <a:pt x="5271" y="1"/>
                      </a:ln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0"/>
                <p:cNvSpPr/>
                <p:nvPr/>
              </p:nvSpPr>
              <p:spPr>
                <a:xfrm>
                  <a:off x="3355900" y="3440482"/>
                  <a:ext cx="190150" cy="15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72" extrusionOk="0">
                      <a:moveTo>
                        <a:pt x="4737" y="1"/>
                      </a:moveTo>
                      <a:lnTo>
                        <a:pt x="2602" y="34"/>
                      </a:lnTo>
                      <a:cubicBezTo>
                        <a:pt x="2602" y="34"/>
                        <a:pt x="1402" y="34"/>
                        <a:pt x="968" y="868"/>
                      </a:cubicBezTo>
                      <a:cubicBezTo>
                        <a:pt x="568" y="1702"/>
                        <a:pt x="1" y="4937"/>
                        <a:pt x="1" y="4937"/>
                      </a:cubicBezTo>
                      <a:cubicBezTo>
                        <a:pt x="1" y="4937"/>
                        <a:pt x="2536" y="3803"/>
                        <a:pt x="2736" y="3803"/>
                      </a:cubicBezTo>
                      <a:cubicBezTo>
                        <a:pt x="2969" y="3803"/>
                        <a:pt x="3937" y="3903"/>
                        <a:pt x="4437" y="4437"/>
                      </a:cubicBezTo>
                      <a:cubicBezTo>
                        <a:pt x="4937" y="5004"/>
                        <a:pt x="6005" y="6372"/>
                        <a:pt x="6005" y="6372"/>
                      </a:cubicBezTo>
                      <a:cubicBezTo>
                        <a:pt x="6005" y="6372"/>
                        <a:pt x="7606" y="3737"/>
                        <a:pt x="7206" y="2069"/>
                      </a:cubicBezTo>
                      <a:cubicBezTo>
                        <a:pt x="6905" y="901"/>
                        <a:pt x="5905" y="67"/>
                        <a:pt x="4737" y="1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0"/>
                <p:cNvSpPr/>
                <p:nvPr/>
              </p:nvSpPr>
              <p:spPr>
                <a:xfrm>
                  <a:off x="3406775" y="3394607"/>
                  <a:ext cx="120100" cy="20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8107" extrusionOk="0">
                      <a:moveTo>
                        <a:pt x="167" y="1"/>
                      </a:moveTo>
                      <a:cubicBezTo>
                        <a:pt x="167" y="1"/>
                        <a:pt x="0" y="4938"/>
                        <a:pt x="167" y="6339"/>
                      </a:cubicBezTo>
                      <a:cubicBezTo>
                        <a:pt x="301" y="7773"/>
                        <a:pt x="501" y="8107"/>
                        <a:pt x="501" y="8107"/>
                      </a:cubicBezTo>
                      <a:cubicBezTo>
                        <a:pt x="501" y="8107"/>
                        <a:pt x="1702" y="6139"/>
                        <a:pt x="2068" y="5438"/>
                      </a:cubicBezTo>
                      <a:cubicBezTo>
                        <a:pt x="2402" y="4738"/>
                        <a:pt x="3469" y="3937"/>
                        <a:pt x="3970" y="3303"/>
                      </a:cubicBezTo>
                      <a:cubicBezTo>
                        <a:pt x="4470" y="2670"/>
                        <a:pt x="4804" y="268"/>
                        <a:pt x="4804" y="268"/>
                      </a:cubicBezTo>
                      <a:lnTo>
                        <a:pt x="4804" y="268"/>
                      </a:lnTo>
                      <a:cubicBezTo>
                        <a:pt x="4804" y="268"/>
                        <a:pt x="3362" y="1395"/>
                        <a:pt x="2337" y="1395"/>
                      </a:cubicBezTo>
                      <a:cubicBezTo>
                        <a:pt x="2206" y="1395"/>
                        <a:pt x="2082" y="1377"/>
                        <a:pt x="1968" y="1335"/>
                      </a:cubicBezTo>
                      <a:cubicBezTo>
                        <a:pt x="1268" y="1035"/>
                        <a:pt x="667" y="568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0"/>
                <p:cNvSpPr/>
                <p:nvPr/>
              </p:nvSpPr>
              <p:spPr>
                <a:xfrm>
                  <a:off x="3401775" y="3169707"/>
                  <a:ext cx="188475" cy="29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11953" extrusionOk="0">
                      <a:moveTo>
                        <a:pt x="4030" y="1"/>
                      </a:moveTo>
                      <a:cubicBezTo>
                        <a:pt x="3774" y="1"/>
                        <a:pt x="3519" y="20"/>
                        <a:pt x="3269" y="57"/>
                      </a:cubicBezTo>
                      <a:cubicBezTo>
                        <a:pt x="2068" y="224"/>
                        <a:pt x="901" y="824"/>
                        <a:pt x="567" y="1992"/>
                      </a:cubicBezTo>
                      <a:cubicBezTo>
                        <a:pt x="267" y="2993"/>
                        <a:pt x="134" y="6228"/>
                        <a:pt x="67" y="7863"/>
                      </a:cubicBezTo>
                      <a:cubicBezTo>
                        <a:pt x="0" y="9497"/>
                        <a:pt x="834" y="11532"/>
                        <a:pt x="1535" y="11732"/>
                      </a:cubicBezTo>
                      <a:cubicBezTo>
                        <a:pt x="1928" y="11885"/>
                        <a:pt x="2335" y="11952"/>
                        <a:pt x="2738" y="11952"/>
                      </a:cubicBezTo>
                      <a:cubicBezTo>
                        <a:pt x="2951" y="11952"/>
                        <a:pt x="3162" y="11934"/>
                        <a:pt x="3369" y="11899"/>
                      </a:cubicBezTo>
                      <a:cubicBezTo>
                        <a:pt x="3736" y="11732"/>
                        <a:pt x="5371" y="9564"/>
                        <a:pt x="5771" y="9130"/>
                      </a:cubicBezTo>
                      <a:cubicBezTo>
                        <a:pt x="6205" y="8697"/>
                        <a:pt x="7472" y="4761"/>
                        <a:pt x="7472" y="3360"/>
                      </a:cubicBezTo>
                      <a:cubicBezTo>
                        <a:pt x="7539" y="1925"/>
                        <a:pt x="6638" y="624"/>
                        <a:pt x="5304" y="157"/>
                      </a:cubicBezTo>
                      <a:cubicBezTo>
                        <a:pt x="4887" y="53"/>
                        <a:pt x="4457" y="1"/>
                        <a:pt x="40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0"/>
                <p:cNvSpPr/>
                <p:nvPr/>
              </p:nvSpPr>
              <p:spPr>
                <a:xfrm>
                  <a:off x="3385925" y="3296032"/>
                  <a:ext cx="20875" cy="6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2443" extrusionOk="0">
                      <a:moveTo>
                        <a:pt x="297" y="1"/>
                      </a:moveTo>
                      <a:cubicBezTo>
                        <a:pt x="136" y="1"/>
                        <a:pt x="0" y="125"/>
                        <a:pt x="0" y="542"/>
                      </a:cubicBezTo>
                      <a:cubicBezTo>
                        <a:pt x="34" y="1242"/>
                        <a:pt x="267" y="1909"/>
                        <a:pt x="701" y="2443"/>
                      </a:cubicBezTo>
                      <a:lnTo>
                        <a:pt x="834" y="275"/>
                      </a:lnTo>
                      <a:cubicBezTo>
                        <a:pt x="834" y="275"/>
                        <a:pt x="53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>
                  <a:off x="3405925" y="3169707"/>
                  <a:ext cx="184325" cy="1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6696" extrusionOk="0">
                      <a:moveTo>
                        <a:pt x="3863" y="1"/>
                      </a:moveTo>
                      <a:cubicBezTo>
                        <a:pt x="3608" y="1"/>
                        <a:pt x="3353" y="20"/>
                        <a:pt x="3103" y="57"/>
                      </a:cubicBezTo>
                      <a:cubicBezTo>
                        <a:pt x="1902" y="224"/>
                        <a:pt x="735" y="824"/>
                        <a:pt x="401" y="1992"/>
                      </a:cubicBezTo>
                      <a:cubicBezTo>
                        <a:pt x="168" y="3159"/>
                        <a:pt x="34" y="4360"/>
                        <a:pt x="1" y="5528"/>
                      </a:cubicBezTo>
                      <a:cubicBezTo>
                        <a:pt x="368" y="5261"/>
                        <a:pt x="1102" y="4594"/>
                        <a:pt x="968" y="3760"/>
                      </a:cubicBezTo>
                      <a:cubicBezTo>
                        <a:pt x="735" y="2692"/>
                        <a:pt x="335" y="2225"/>
                        <a:pt x="1102" y="1725"/>
                      </a:cubicBezTo>
                      <a:cubicBezTo>
                        <a:pt x="1290" y="1603"/>
                        <a:pt x="1488" y="1552"/>
                        <a:pt x="1698" y="1552"/>
                      </a:cubicBezTo>
                      <a:cubicBezTo>
                        <a:pt x="2347" y="1552"/>
                        <a:pt x="3114" y="2031"/>
                        <a:pt x="4071" y="2359"/>
                      </a:cubicBezTo>
                      <a:cubicBezTo>
                        <a:pt x="4457" y="2491"/>
                        <a:pt x="4844" y="2530"/>
                        <a:pt x="5205" y="2530"/>
                      </a:cubicBezTo>
                      <a:cubicBezTo>
                        <a:pt x="5729" y="2530"/>
                        <a:pt x="6199" y="2448"/>
                        <a:pt x="6537" y="2448"/>
                      </a:cubicBezTo>
                      <a:cubicBezTo>
                        <a:pt x="6730" y="2448"/>
                        <a:pt x="6880" y="2475"/>
                        <a:pt x="6973" y="2559"/>
                      </a:cubicBezTo>
                      <a:cubicBezTo>
                        <a:pt x="7306" y="2926"/>
                        <a:pt x="5838" y="4394"/>
                        <a:pt x="6039" y="4961"/>
                      </a:cubicBezTo>
                      <a:cubicBezTo>
                        <a:pt x="6239" y="5528"/>
                        <a:pt x="6739" y="6162"/>
                        <a:pt x="6606" y="6662"/>
                      </a:cubicBezTo>
                      <a:lnTo>
                        <a:pt x="6606" y="6695"/>
                      </a:lnTo>
                      <a:cubicBezTo>
                        <a:pt x="6973" y="5595"/>
                        <a:pt x="7206" y="4494"/>
                        <a:pt x="7306" y="3360"/>
                      </a:cubicBezTo>
                      <a:cubicBezTo>
                        <a:pt x="7373" y="1925"/>
                        <a:pt x="6472" y="624"/>
                        <a:pt x="5105" y="157"/>
                      </a:cubicBezTo>
                      <a:cubicBezTo>
                        <a:pt x="4708" y="53"/>
                        <a:pt x="4286" y="1"/>
                        <a:pt x="38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3212475" y="3636407"/>
                  <a:ext cx="104250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1537" extrusionOk="0">
                      <a:moveTo>
                        <a:pt x="2358" y="1"/>
                      </a:moveTo>
                      <a:cubicBezTo>
                        <a:pt x="1633" y="1"/>
                        <a:pt x="0" y="1537"/>
                        <a:pt x="0" y="1537"/>
                      </a:cubicBezTo>
                      <a:lnTo>
                        <a:pt x="4170" y="1537"/>
                      </a:lnTo>
                      <a:cubicBezTo>
                        <a:pt x="4170" y="1537"/>
                        <a:pt x="3102" y="69"/>
                        <a:pt x="2402" y="3"/>
                      </a:cubicBezTo>
                      <a:cubicBezTo>
                        <a:pt x="2388" y="1"/>
                        <a:pt x="2373" y="1"/>
                        <a:pt x="23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0"/>
                <p:cNvSpPr/>
                <p:nvPr/>
              </p:nvSpPr>
              <p:spPr>
                <a:xfrm>
                  <a:off x="3484325" y="3678982"/>
                  <a:ext cx="30050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1969" extrusionOk="0">
                      <a:moveTo>
                        <a:pt x="1" y="1"/>
                      </a:moveTo>
                      <a:lnTo>
                        <a:pt x="134" y="1669"/>
                      </a:lnTo>
                      <a:lnTo>
                        <a:pt x="1201" y="1969"/>
                      </a:lnTo>
                      <a:lnTo>
                        <a:pt x="10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3509350" y="3678982"/>
                  <a:ext cx="5422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2970" extrusionOk="0">
                      <a:moveTo>
                        <a:pt x="0" y="1"/>
                      </a:moveTo>
                      <a:lnTo>
                        <a:pt x="200" y="1969"/>
                      </a:lnTo>
                      <a:lnTo>
                        <a:pt x="2168" y="2970"/>
                      </a:lnTo>
                      <a:lnTo>
                        <a:pt x="2168" y="2970"/>
                      </a:lnTo>
                      <a:lnTo>
                        <a:pt x="1768" y="7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0"/>
                <p:cNvSpPr/>
                <p:nvPr/>
              </p:nvSpPr>
              <p:spPr>
                <a:xfrm>
                  <a:off x="3341725" y="3675657"/>
                  <a:ext cx="349450" cy="19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7746" extrusionOk="0">
                      <a:moveTo>
                        <a:pt x="2235" y="0"/>
                      </a:moveTo>
                      <a:cubicBezTo>
                        <a:pt x="1668" y="301"/>
                        <a:pt x="1135" y="634"/>
                        <a:pt x="634" y="1068"/>
                      </a:cubicBezTo>
                      <a:cubicBezTo>
                        <a:pt x="334" y="1368"/>
                        <a:pt x="101" y="1702"/>
                        <a:pt x="0" y="2102"/>
                      </a:cubicBezTo>
                      <a:cubicBezTo>
                        <a:pt x="0" y="2102"/>
                        <a:pt x="4771" y="5571"/>
                        <a:pt x="7106" y="6638"/>
                      </a:cubicBezTo>
                      <a:cubicBezTo>
                        <a:pt x="8683" y="7359"/>
                        <a:pt x="10747" y="7746"/>
                        <a:pt x="12095" y="7746"/>
                      </a:cubicBezTo>
                      <a:cubicBezTo>
                        <a:pt x="12743" y="7746"/>
                        <a:pt x="13226" y="7656"/>
                        <a:pt x="13410" y="7472"/>
                      </a:cubicBezTo>
                      <a:cubicBezTo>
                        <a:pt x="13977" y="6905"/>
                        <a:pt x="13810" y="4704"/>
                        <a:pt x="13477" y="4370"/>
                      </a:cubicBezTo>
                      <a:cubicBezTo>
                        <a:pt x="13277" y="4170"/>
                        <a:pt x="13076" y="4003"/>
                        <a:pt x="12843" y="3870"/>
                      </a:cubicBezTo>
                      <a:lnTo>
                        <a:pt x="12343" y="3970"/>
                      </a:lnTo>
                      <a:lnTo>
                        <a:pt x="223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0"/>
                <p:cNvSpPr/>
                <p:nvPr/>
              </p:nvSpPr>
              <p:spPr>
                <a:xfrm>
                  <a:off x="3341725" y="3675657"/>
                  <a:ext cx="349450" cy="2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8040" fill="none" extrusionOk="0">
                      <a:moveTo>
                        <a:pt x="12343" y="3970"/>
                      </a:moveTo>
                      <a:lnTo>
                        <a:pt x="2235" y="0"/>
                      </a:lnTo>
                      <a:cubicBezTo>
                        <a:pt x="1668" y="301"/>
                        <a:pt x="1135" y="634"/>
                        <a:pt x="634" y="1068"/>
                      </a:cubicBezTo>
                      <a:cubicBezTo>
                        <a:pt x="334" y="1368"/>
                        <a:pt x="101" y="1702"/>
                        <a:pt x="0" y="2102"/>
                      </a:cubicBezTo>
                      <a:cubicBezTo>
                        <a:pt x="0" y="2102"/>
                        <a:pt x="4771" y="5571"/>
                        <a:pt x="7106" y="6638"/>
                      </a:cubicBezTo>
                      <a:cubicBezTo>
                        <a:pt x="9441" y="7706"/>
                        <a:pt x="12843" y="8039"/>
                        <a:pt x="13410" y="7472"/>
                      </a:cubicBezTo>
                      <a:cubicBezTo>
                        <a:pt x="13977" y="6905"/>
                        <a:pt x="13810" y="4704"/>
                        <a:pt x="13477" y="4370"/>
                      </a:cubicBezTo>
                      <a:cubicBezTo>
                        <a:pt x="13277" y="4170"/>
                        <a:pt x="13076" y="4003"/>
                        <a:pt x="12843" y="387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3106550" y="3665007"/>
                  <a:ext cx="3811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4664" extrusionOk="0">
                      <a:moveTo>
                        <a:pt x="4804" y="0"/>
                      </a:moveTo>
                      <a:cubicBezTo>
                        <a:pt x="3330" y="0"/>
                        <a:pt x="2245" y="33"/>
                        <a:pt x="2069" y="126"/>
                      </a:cubicBezTo>
                      <a:cubicBezTo>
                        <a:pt x="1435" y="493"/>
                        <a:pt x="1" y="2061"/>
                        <a:pt x="434" y="3328"/>
                      </a:cubicBezTo>
                      <a:cubicBezTo>
                        <a:pt x="744" y="4235"/>
                        <a:pt x="1583" y="4664"/>
                        <a:pt x="3049" y="4664"/>
                      </a:cubicBezTo>
                      <a:cubicBezTo>
                        <a:pt x="3632" y="4664"/>
                        <a:pt x="4316" y="4596"/>
                        <a:pt x="5104" y="4463"/>
                      </a:cubicBezTo>
                      <a:cubicBezTo>
                        <a:pt x="7840" y="3962"/>
                        <a:pt x="15245" y="2261"/>
                        <a:pt x="15245" y="2261"/>
                      </a:cubicBezTo>
                      <a:lnTo>
                        <a:pt x="15112" y="226"/>
                      </a:lnTo>
                      <a:cubicBezTo>
                        <a:pt x="15112" y="226"/>
                        <a:pt x="8639" y="0"/>
                        <a:pt x="480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269;p30"/>
              <p:cNvGrpSpPr/>
              <p:nvPr/>
            </p:nvGrpSpPr>
            <p:grpSpPr>
              <a:xfrm rot="709864">
                <a:off x="3968326" y="3142535"/>
                <a:ext cx="135952" cy="212530"/>
                <a:chOff x="4889853" y="2023227"/>
                <a:chExt cx="95100" cy="148657"/>
              </a:xfrm>
            </p:grpSpPr>
            <p:sp>
              <p:nvSpPr>
                <p:cNvPr id="270" name="Google Shape;270;p30"/>
                <p:cNvSpPr/>
                <p:nvPr/>
              </p:nvSpPr>
              <p:spPr>
                <a:xfrm>
                  <a:off x="4904053" y="2052427"/>
                  <a:ext cx="117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935" extrusionOk="0">
                      <a:moveTo>
                        <a:pt x="234" y="0"/>
                      </a:moveTo>
                      <a:cubicBezTo>
                        <a:pt x="100" y="0"/>
                        <a:pt x="0" y="200"/>
                        <a:pt x="0" y="467"/>
                      </a:cubicBezTo>
                      <a:cubicBezTo>
                        <a:pt x="0" y="734"/>
                        <a:pt x="100" y="934"/>
                        <a:pt x="234" y="934"/>
                      </a:cubicBezTo>
                      <a:cubicBezTo>
                        <a:pt x="367" y="934"/>
                        <a:pt x="467" y="734"/>
                        <a:pt x="467" y="467"/>
                      </a:cubicBezTo>
                      <a:cubicBezTo>
                        <a:pt x="467" y="2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0"/>
                <p:cNvSpPr/>
                <p:nvPr/>
              </p:nvSpPr>
              <p:spPr>
                <a:xfrm>
                  <a:off x="4959903" y="2052427"/>
                  <a:ext cx="117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935" extrusionOk="0">
                      <a:moveTo>
                        <a:pt x="234" y="0"/>
                      </a:moveTo>
                      <a:cubicBezTo>
                        <a:pt x="101" y="0"/>
                        <a:pt x="1" y="200"/>
                        <a:pt x="1" y="467"/>
                      </a:cubicBezTo>
                      <a:cubicBezTo>
                        <a:pt x="1" y="734"/>
                        <a:pt x="101" y="934"/>
                        <a:pt x="234" y="934"/>
                      </a:cubicBezTo>
                      <a:cubicBezTo>
                        <a:pt x="368" y="934"/>
                        <a:pt x="468" y="734"/>
                        <a:pt x="468" y="467"/>
                      </a:cubicBezTo>
                      <a:cubicBezTo>
                        <a:pt x="468" y="2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0"/>
                <p:cNvSpPr/>
                <p:nvPr/>
              </p:nvSpPr>
              <p:spPr>
                <a:xfrm>
                  <a:off x="4889853" y="2034077"/>
                  <a:ext cx="2590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434" fill="none" extrusionOk="0">
                      <a:moveTo>
                        <a:pt x="1" y="434"/>
                      </a:moveTo>
                      <a:cubicBezTo>
                        <a:pt x="234" y="67"/>
                        <a:pt x="701" y="0"/>
                        <a:pt x="1035" y="267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0"/>
                <p:cNvSpPr/>
                <p:nvPr/>
              </p:nvSpPr>
              <p:spPr>
                <a:xfrm>
                  <a:off x="4952403" y="2023227"/>
                  <a:ext cx="325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02" fill="none" extrusionOk="0">
                      <a:moveTo>
                        <a:pt x="1" y="768"/>
                      </a:moveTo>
                      <a:cubicBezTo>
                        <a:pt x="1" y="768"/>
                        <a:pt x="468" y="1"/>
                        <a:pt x="1302" y="90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0"/>
                <p:cNvSpPr/>
                <p:nvPr/>
              </p:nvSpPr>
              <p:spPr>
                <a:xfrm>
                  <a:off x="4925357" y="2088752"/>
                  <a:ext cx="24200" cy="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2069" fill="none" extrusionOk="0">
                      <a:moveTo>
                        <a:pt x="834" y="0"/>
                      </a:moveTo>
                      <a:lnTo>
                        <a:pt x="967" y="2069"/>
                      </a:lnTo>
                      <a:lnTo>
                        <a:pt x="0" y="1935"/>
                      </a:ln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0"/>
                <p:cNvSpPr/>
                <p:nvPr/>
              </p:nvSpPr>
              <p:spPr>
                <a:xfrm>
                  <a:off x="4912320" y="2164359"/>
                  <a:ext cx="51725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01" fill="none" extrusionOk="0">
                      <a:moveTo>
                        <a:pt x="0" y="67"/>
                      </a:moveTo>
                      <a:cubicBezTo>
                        <a:pt x="667" y="301"/>
                        <a:pt x="1401" y="268"/>
                        <a:pt x="2068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6" name="Google Shape;276;p30"/>
          <p:cNvSpPr txBox="1">
            <a:spLocks noGrp="1"/>
          </p:cNvSpPr>
          <p:nvPr>
            <p:ph type="ctrTitle"/>
          </p:nvPr>
        </p:nvSpPr>
        <p:spPr>
          <a:xfrm>
            <a:off x="2120550" y="1325237"/>
            <a:ext cx="4902900" cy="629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IT CASE</a:t>
            </a:r>
            <a:endParaRPr sz="3600" dirty="0"/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1"/>
          </p:nvPr>
        </p:nvSpPr>
        <p:spPr>
          <a:xfrm>
            <a:off x="720000" y="2009442"/>
            <a:ext cx="7704000" cy="889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Micro-Insurance: Addressing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Less Tapped Market</a:t>
            </a:r>
            <a:endParaRPr sz="1600" dirty="0">
              <a:latin typeface="Montserrat" panose="00000500000000000000" pitchFamily="50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8AB9230-CB82-4F9D-9A04-55FB270C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30;p32">
            <a:extLst>
              <a:ext uri="{FF2B5EF4-FFF2-40B4-BE49-F238E27FC236}">
                <a16:creationId xmlns:a16="http://schemas.microsoft.com/office/drawing/2014/main" id="{A233B6DA-CF1F-41AD-81D5-A93F3403E6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136912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83BEB2D9-2772-4D54-BE93-44EB7E763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72"/>
    </mc:Choice>
    <mc:Fallback>
      <p:transition spd="slow" advTm="2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86" objId="2"/>
        <p14:stopEvt time="21142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1426;p50">
            <a:extLst>
              <a:ext uri="{FF2B5EF4-FFF2-40B4-BE49-F238E27FC236}">
                <a16:creationId xmlns:a16="http://schemas.microsoft.com/office/drawing/2014/main" id="{A4FC24FF-FF3E-4D31-87FD-57402CE0C869}"/>
              </a:ext>
            </a:extLst>
          </p:cNvPr>
          <p:cNvSpPr txBox="1">
            <a:spLocks/>
          </p:cNvSpPr>
          <p:nvPr/>
        </p:nvSpPr>
        <p:spPr>
          <a:xfrm>
            <a:off x="1581150" y="542100"/>
            <a:ext cx="5981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ID" sz="2400" dirty="0"/>
              <a:t>INSURTECH INDONESIA </a:t>
            </a:r>
            <a:r>
              <a:rPr lang="en-ID" sz="2400" baseline="30000" dirty="0"/>
              <a:t>4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EEAF434-DC6C-431D-BE79-5A0B2558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2EB6086F-11C3-4AD5-9FBF-4A9670F667D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64FABEF-3A59-446B-94A7-863294D14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052" y="1386824"/>
            <a:ext cx="1800000" cy="874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B161AC1-F627-4DC1-9A2E-804953543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2569102"/>
            <a:ext cx="787898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904143A-A901-4433-8DA3-B4BB10C0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62" y="1505543"/>
            <a:ext cx="756000" cy="7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399A3C1F-0E2D-4E4D-ADBD-8838E8EB4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950" y="1528983"/>
            <a:ext cx="1800000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C34FAAB-6246-49F7-B5AD-C7438AEEB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49" y="1653183"/>
            <a:ext cx="1800000" cy="34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>
            <a:extLst>
              <a:ext uri="{FF2B5EF4-FFF2-40B4-BE49-F238E27FC236}">
                <a16:creationId xmlns:a16="http://schemas.microsoft.com/office/drawing/2014/main" id="{2BD15353-C585-4163-8E39-9549D633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314" y="2667513"/>
            <a:ext cx="1431273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1D5F2F0-4928-485F-8E1C-8B9CA9575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003" y="2620910"/>
            <a:ext cx="1692097" cy="68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>
            <a:extLst>
              <a:ext uri="{FF2B5EF4-FFF2-40B4-BE49-F238E27FC236}">
                <a16:creationId xmlns:a16="http://schemas.microsoft.com/office/drawing/2014/main" id="{449AFE9F-2471-47EB-99E0-47755994C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249" y="2325635"/>
            <a:ext cx="1800000" cy="127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CBE8914-632D-4263-8886-B7431D0A4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59" y="3805316"/>
            <a:ext cx="1800000" cy="4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>
            <a:extLst>
              <a:ext uri="{FF2B5EF4-FFF2-40B4-BE49-F238E27FC236}">
                <a16:creationId xmlns:a16="http://schemas.microsoft.com/office/drawing/2014/main" id="{A27ECE7A-8690-4547-9F0C-D648F91D7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85" y="3700980"/>
            <a:ext cx="1800000" cy="773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DBF9A719-FA0A-45A9-B793-2641AB6DD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380" y="3792447"/>
            <a:ext cx="1933084" cy="59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lide 10">
            <a:hlinkClick r:id="" action="ppaction://media"/>
            <a:extLst>
              <a:ext uri="{FF2B5EF4-FFF2-40B4-BE49-F238E27FC236}">
                <a16:creationId xmlns:a16="http://schemas.microsoft.com/office/drawing/2014/main" id="{C472B8FF-A44D-4ABC-BD5D-6785B7C46E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78547"/>
      </p:ext>
    </p:extLst>
  </p:cSld>
  <p:clrMapOvr>
    <a:masterClrMapping/>
  </p:clrMapOvr>
  <p:transition spd="slow" advTm="2184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6"/>
        <p14:stopEvt time="20187" objId="6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5"/>
          <p:cNvSpPr txBox="1">
            <a:spLocks noGrp="1"/>
          </p:cNvSpPr>
          <p:nvPr>
            <p:ph type="title" idx="8"/>
          </p:nvPr>
        </p:nvSpPr>
        <p:spPr>
          <a:xfrm>
            <a:off x="1641986" y="542100"/>
            <a:ext cx="5879691" cy="12768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TOTAL PREMI DAN KLAIM</a:t>
            </a:r>
            <a:br>
              <a:rPr lang="en" sz="2400" dirty="0"/>
            </a:br>
            <a:r>
              <a:rPr lang="en" sz="2400" dirty="0"/>
              <a:t>ASURANSI INDONESIA TAHUN 2019 </a:t>
            </a:r>
            <a:r>
              <a:rPr lang="en" sz="2400" baseline="30000" dirty="0"/>
              <a:t>5</a:t>
            </a:r>
            <a:br>
              <a:rPr lang="en" sz="2400" baseline="30000" dirty="0"/>
            </a:br>
            <a:br>
              <a:rPr lang="en" sz="2400" baseline="30000" dirty="0"/>
            </a:br>
            <a:r>
              <a:rPr lang="en" sz="2000" baseline="30000" dirty="0"/>
              <a:t>(Dalam Satuan Triliun Rupiah)</a:t>
            </a:r>
            <a:endParaRPr baseline="30000" dirty="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10A1E02-E608-464D-A2B9-ECAB6720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AC020A7E-DBAF-47A4-9CFF-17BF5C1910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2" y="4346925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C3C31C3-0851-4E03-8B0C-8844E9BC32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69" b="3358"/>
          <a:stretch/>
        </p:blipFill>
        <p:spPr bwMode="auto">
          <a:xfrm>
            <a:off x="1203409" y="1693456"/>
            <a:ext cx="6737183" cy="3277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lide 11">
            <a:hlinkClick r:id="" action="ppaction://media"/>
            <a:extLst>
              <a:ext uri="{FF2B5EF4-FFF2-40B4-BE49-F238E27FC236}">
                <a16:creationId xmlns:a16="http://schemas.microsoft.com/office/drawing/2014/main" id="{64D524DA-8BB1-4303-93E3-5D7C74BAD0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37824"/>
      </p:ext>
    </p:extLst>
  </p:cSld>
  <p:clrMapOvr>
    <a:masterClrMapping/>
  </p:clrMapOvr>
  <p:transition spd="slow" advTm="1759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2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21"/>
        <p14:stopEvt time="15383" objId="21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0"/>
          <p:cNvSpPr txBox="1">
            <a:spLocks noGrp="1"/>
          </p:cNvSpPr>
          <p:nvPr>
            <p:ph type="body" idx="1"/>
          </p:nvPr>
        </p:nvSpPr>
        <p:spPr>
          <a:xfrm>
            <a:off x="1581150" y="1982100"/>
            <a:ext cx="6634650" cy="20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i-FI" dirty="0"/>
              <a:t>Terdapat </a:t>
            </a:r>
            <a:r>
              <a:rPr lang="fi-FI" b="1" dirty="0"/>
              <a:t>22 Juta peserta </a:t>
            </a:r>
            <a:r>
              <a:rPr lang="fi-FI" dirty="0"/>
              <a:t>asuransi mikro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endParaRPr lang="en-ID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D" dirty="0"/>
              <a:t>Total </a:t>
            </a:r>
            <a:r>
              <a:rPr lang="en-ID" b="1" dirty="0" err="1"/>
              <a:t>premi</a:t>
            </a:r>
            <a:r>
              <a:rPr lang="en-ID" b="1" dirty="0"/>
              <a:t> yang </a:t>
            </a:r>
            <a:r>
              <a:rPr lang="en-ID" b="1" dirty="0" err="1"/>
              <a:t>terkumpul</a:t>
            </a:r>
            <a:r>
              <a:rPr lang="en-ID" b="1" dirty="0"/>
              <a:t> </a:t>
            </a:r>
            <a:r>
              <a:rPr lang="en-ID" dirty="0" err="1"/>
              <a:t>sebanyak</a:t>
            </a:r>
            <a:r>
              <a:rPr lang="en-ID" dirty="0"/>
              <a:t> </a:t>
            </a:r>
            <a:r>
              <a:rPr lang="en-ID" b="1" dirty="0"/>
              <a:t>2,8 </a:t>
            </a:r>
            <a:r>
              <a:rPr lang="en-ID" b="1" dirty="0" err="1"/>
              <a:t>miliar</a:t>
            </a:r>
            <a:endParaRPr lang="en-ID" b="1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sv-SE" dirty="0"/>
              <a:t>Hanya sekitar </a:t>
            </a:r>
            <a:r>
              <a:rPr lang="sv-SE" b="1" dirty="0"/>
              <a:t>0,5 % dari total premi </a:t>
            </a:r>
            <a:r>
              <a:rPr lang="sv-SE" dirty="0"/>
              <a:t>asuransi</a:t>
            </a:r>
            <a:endParaRPr dirty="0"/>
          </a:p>
        </p:txBody>
      </p:sp>
      <p:sp>
        <p:nvSpPr>
          <p:cNvPr id="1426" name="Google Shape;1426;p50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ASURANSI MIKRO PER JUNI 2019 </a:t>
            </a:r>
            <a:r>
              <a:rPr lang="en-US" baseline="30000" dirty="0"/>
              <a:t>6</a:t>
            </a:r>
            <a:endParaRPr baseline="30000" dirty="0"/>
          </a:p>
        </p:txBody>
      </p:sp>
      <p:pic>
        <p:nvPicPr>
          <p:cNvPr id="3" name="Slide 12">
            <a:hlinkClick r:id="" action="ppaction://media"/>
            <a:extLst>
              <a:ext uri="{FF2B5EF4-FFF2-40B4-BE49-F238E27FC236}">
                <a16:creationId xmlns:a16="http://schemas.microsoft.com/office/drawing/2014/main" id="{FCC018EA-A438-4399-9659-65105D3AF4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  <p:pic>
        <p:nvPicPr>
          <p:cNvPr id="4" name="Picture 8">
            <a:extLst>
              <a:ext uri="{FF2B5EF4-FFF2-40B4-BE49-F238E27FC236}">
                <a16:creationId xmlns:a16="http://schemas.microsoft.com/office/drawing/2014/main" id="{71F33DD2-A0DE-4CB2-88D4-C9C0D9E8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30;p32">
            <a:extLst>
              <a:ext uri="{FF2B5EF4-FFF2-40B4-BE49-F238E27FC236}">
                <a16:creationId xmlns:a16="http://schemas.microsoft.com/office/drawing/2014/main" id="{D27B0403-EAB6-4F4A-A223-9ED8EA109F0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326671"/>
      </p:ext>
    </p:extLst>
  </p:cSld>
  <p:clrMapOvr>
    <a:masterClrMapping/>
  </p:clrMapOvr>
  <p:transition spd="slow" advTm="1862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0" objId="3"/>
        <p14:stopEvt time="15981" objId="3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 idx="4"/>
          </p:nvPr>
        </p:nvSpPr>
        <p:spPr>
          <a:xfrm>
            <a:off x="717750" y="542100"/>
            <a:ext cx="7708500" cy="697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INOVASI ASURANSI MIKRO INDONESIA</a:t>
            </a:r>
            <a:br>
              <a:rPr lang="en-US" dirty="0"/>
            </a:br>
            <a:r>
              <a:rPr lang="en-US" dirty="0"/>
              <a:t>OLEH TIM STAY UP</a:t>
            </a:r>
            <a:endParaRPr dirty="0"/>
          </a:p>
        </p:txBody>
      </p:sp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FB84916C-A938-48F7-9BAD-41CAAC0731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6" y="4139791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F764CEDC-3868-4751-8AFE-AE00A6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Google Shape;1425;p50">
            <a:extLst>
              <a:ext uri="{FF2B5EF4-FFF2-40B4-BE49-F238E27FC236}">
                <a16:creationId xmlns:a16="http://schemas.microsoft.com/office/drawing/2014/main" id="{E4236024-6279-4823-A32E-EA300A23311C}"/>
              </a:ext>
            </a:extLst>
          </p:cNvPr>
          <p:cNvSpPr txBox="1">
            <a:spLocks/>
          </p:cNvSpPr>
          <p:nvPr/>
        </p:nvSpPr>
        <p:spPr>
          <a:xfrm>
            <a:off x="1280794" y="2740677"/>
            <a:ext cx="2952145" cy="787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0" indent="0" algn="l"/>
            <a:r>
              <a:rPr lang="fi-FI" sz="1400" b="1" dirty="0"/>
              <a:t>Memasifkan kemitraan </a:t>
            </a:r>
            <a:r>
              <a:rPr lang="fi-FI" sz="1400" dirty="0"/>
              <a:t>di komunitas masyarakat yang berpenghasilan rendah</a:t>
            </a:r>
          </a:p>
        </p:txBody>
      </p:sp>
      <p:sp>
        <p:nvSpPr>
          <p:cNvPr id="49" name="Google Shape;1425;p50">
            <a:extLst>
              <a:ext uri="{FF2B5EF4-FFF2-40B4-BE49-F238E27FC236}">
                <a16:creationId xmlns:a16="http://schemas.microsoft.com/office/drawing/2014/main" id="{BCF23F5B-EB40-4C6C-B75D-240E05811B80}"/>
              </a:ext>
            </a:extLst>
          </p:cNvPr>
          <p:cNvSpPr txBox="1">
            <a:spLocks/>
          </p:cNvSpPr>
          <p:nvPr/>
        </p:nvSpPr>
        <p:spPr>
          <a:xfrm>
            <a:off x="4911062" y="2740677"/>
            <a:ext cx="3023263" cy="100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27000" indent="0" algn="l"/>
            <a:r>
              <a:rPr lang="fi-FI" sz="1400" b="1" dirty="0"/>
              <a:t>Teknologi Informasi</a:t>
            </a:r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fi-FI" sz="1400" dirty="0"/>
              <a:t>Platform Communication</a:t>
            </a:r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fi-FI" sz="1400" dirty="0"/>
              <a:t>Artificial Intellegence</a:t>
            </a:r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fi-FI" sz="1400" dirty="0"/>
              <a:t>User Centered Design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9DFC1BD-1812-44C9-A025-02B3E52341F8}"/>
              </a:ext>
            </a:extLst>
          </p:cNvPr>
          <p:cNvGrpSpPr/>
          <p:nvPr/>
        </p:nvGrpSpPr>
        <p:grpSpPr>
          <a:xfrm>
            <a:off x="2368666" y="1846483"/>
            <a:ext cx="776400" cy="787200"/>
            <a:chOff x="2240130" y="1675033"/>
            <a:chExt cx="776400" cy="787200"/>
          </a:xfrm>
        </p:grpSpPr>
        <p:sp>
          <p:nvSpPr>
            <p:cNvPr id="381" name="Google Shape;381;p34"/>
            <p:cNvSpPr/>
            <p:nvPr/>
          </p:nvSpPr>
          <p:spPr>
            <a:xfrm rot="5400000">
              <a:off x="2234730" y="1680433"/>
              <a:ext cx="787200" cy="776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4" name="Google Shape;12018;p72">
              <a:extLst>
                <a:ext uri="{FF2B5EF4-FFF2-40B4-BE49-F238E27FC236}">
                  <a16:creationId xmlns:a16="http://schemas.microsoft.com/office/drawing/2014/main" id="{E3D0D837-0236-4F0B-A0FD-D249EEEAB7A3}"/>
                </a:ext>
              </a:extLst>
            </p:cNvPr>
            <p:cNvGrpSpPr/>
            <p:nvPr/>
          </p:nvGrpSpPr>
          <p:grpSpPr>
            <a:xfrm>
              <a:off x="2429372" y="1846434"/>
              <a:ext cx="397915" cy="405104"/>
              <a:chOff x="7529411" y="2414659"/>
              <a:chExt cx="355863" cy="362292"/>
            </a:xfrm>
            <a:solidFill>
              <a:srgbClr val="263238"/>
            </a:solidFill>
          </p:grpSpPr>
          <p:sp>
            <p:nvSpPr>
              <p:cNvPr id="55" name="Google Shape;12019;p72">
                <a:extLst>
                  <a:ext uri="{FF2B5EF4-FFF2-40B4-BE49-F238E27FC236}">
                    <a16:creationId xmlns:a16="http://schemas.microsoft.com/office/drawing/2014/main" id="{12CA0521-1204-431C-B65D-89293AA9E1AC}"/>
                  </a:ext>
                </a:extLst>
              </p:cNvPr>
              <p:cNvSpPr/>
              <p:nvPr/>
            </p:nvSpPr>
            <p:spPr>
              <a:xfrm>
                <a:off x="7687816" y="2443081"/>
                <a:ext cx="4548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01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cubicBezTo>
                      <a:pt x="357" y="322"/>
                      <a:pt x="893" y="357"/>
                      <a:pt x="1155" y="488"/>
                    </a:cubicBezTo>
                    <a:cubicBezTo>
                      <a:pt x="1191" y="500"/>
                      <a:pt x="1203" y="500"/>
                      <a:pt x="1227" y="500"/>
                    </a:cubicBezTo>
                    <a:cubicBezTo>
                      <a:pt x="1286" y="500"/>
                      <a:pt x="1346" y="477"/>
                      <a:pt x="1381" y="417"/>
                    </a:cubicBezTo>
                    <a:cubicBezTo>
                      <a:pt x="1429" y="346"/>
                      <a:pt x="1381" y="238"/>
                      <a:pt x="1310" y="191"/>
                    </a:cubicBezTo>
                    <a:cubicBezTo>
                      <a:pt x="917" y="0"/>
                      <a:pt x="191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2020;p72">
                <a:extLst>
                  <a:ext uri="{FF2B5EF4-FFF2-40B4-BE49-F238E27FC236}">
                    <a16:creationId xmlns:a16="http://schemas.microsoft.com/office/drawing/2014/main" id="{ED7F248E-7849-49E8-A084-1EA451B6A509}"/>
                  </a:ext>
                </a:extLst>
              </p:cNvPr>
              <p:cNvSpPr/>
              <p:nvPr/>
            </p:nvSpPr>
            <p:spPr>
              <a:xfrm>
                <a:off x="7648764" y="2414659"/>
                <a:ext cx="123204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5299" extrusionOk="0">
                    <a:moveTo>
                      <a:pt x="3013" y="322"/>
                    </a:moveTo>
                    <a:lnTo>
                      <a:pt x="3013" y="1024"/>
                    </a:lnTo>
                    <a:cubicBezTo>
                      <a:pt x="3013" y="1143"/>
                      <a:pt x="2977" y="1250"/>
                      <a:pt x="2930" y="1358"/>
                    </a:cubicBezTo>
                    <a:lnTo>
                      <a:pt x="2847" y="1512"/>
                    </a:lnTo>
                    <a:cubicBezTo>
                      <a:pt x="2835" y="1548"/>
                      <a:pt x="2835" y="1560"/>
                      <a:pt x="2835" y="1596"/>
                    </a:cubicBezTo>
                    <a:lnTo>
                      <a:pt x="2835" y="1953"/>
                    </a:lnTo>
                    <a:cubicBezTo>
                      <a:pt x="2835" y="2203"/>
                      <a:pt x="2727" y="2429"/>
                      <a:pt x="2561" y="2608"/>
                    </a:cubicBezTo>
                    <a:cubicBezTo>
                      <a:pt x="2370" y="2763"/>
                      <a:pt x="2144" y="2858"/>
                      <a:pt x="1894" y="2858"/>
                    </a:cubicBezTo>
                    <a:cubicBezTo>
                      <a:pt x="1418" y="2846"/>
                      <a:pt x="1013" y="2405"/>
                      <a:pt x="1013" y="1905"/>
                    </a:cubicBezTo>
                    <a:lnTo>
                      <a:pt x="1013" y="1596"/>
                    </a:lnTo>
                    <a:cubicBezTo>
                      <a:pt x="1013" y="1560"/>
                      <a:pt x="1013" y="1548"/>
                      <a:pt x="1001" y="1512"/>
                    </a:cubicBezTo>
                    <a:lnTo>
                      <a:pt x="894" y="1310"/>
                    </a:lnTo>
                    <a:cubicBezTo>
                      <a:pt x="846" y="1239"/>
                      <a:pt x="834" y="1143"/>
                      <a:pt x="834" y="1072"/>
                    </a:cubicBezTo>
                    <a:lnTo>
                      <a:pt x="834" y="1060"/>
                    </a:lnTo>
                    <a:cubicBezTo>
                      <a:pt x="834" y="655"/>
                      <a:pt x="1168" y="322"/>
                      <a:pt x="1561" y="322"/>
                    </a:cubicBezTo>
                    <a:close/>
                    <a:moveTo>
                      <a:pt x="2299" y="3108"/>
                    </a:moveTo>
                    <a:cubicBezTo>
                      <a:pt x="2299" y="3155"/>
                      <a:pt x="2311" y="3215"/>
                      <a:pt x="2323" y="3263"/>
                    </a:cubicBezTo>
                    <a:lnTo>
                      <a:pt x="1918" y="3679"/>
                    </a:lnTo>
                    <a:lnTo>
                      <a:pt x="1537" y="3286"/>
                    </a:lnTo>
                    <a:cubicBezTo>
                      <a:pt x="1549" y="3263"/>
                      <a:pt x="1549" y="3227"/>
                      <a:pt x="1549" y="3179"/>
                    </a:cubicBezTo>
                    <a:lnTo>
                      <a:pt x="1549" y="3108"/>
                    </a:lnTo>
                    <a:cubicBezTo>
                      <a:pt x="1656" y="3144"/>
                      <a:pt x="1763" y="3167"/>
                      <a:pt x="1882" y="3167"/>
                    </a:cubicBezTo>
                    <a:lnTo>
                      <a:pt x="1918" y="3167"/>
                    </a:lnTo>
                    <a:cubicBezTo>
                      <a:pt x="2061" y="3167"/>
                      <a:pt x="2180" y="3155"/>
                      <a:pt x="2299" y="3108"/>
                    </a:cubicBezTo>
                    <a:close/>
                    <a:moveTo>
                      <a:pt x="1584" y="0"/>
                    </a:moveTo>
                    <a:cubicBezTo>
                      <a:pt x="1001" y="0"/>
                      <a:pt x="525" y="477"/>
                      <a:pt x="525" y="1060"/>
                    </a:cubicBezTo>
                    <a:lnTo>
                      <a:pt x="525" y="1072"/>
                    </a:lnTo>
                    <a:cubicBezTo>
                      <a:pt x="525" y="1203"/>
                      <a:pt x="549" y="1334"/>
                      <a:pt x="608" y="1453"/>
                    </a:cubicBezTo>
                    <a:lnTo>
                      <a:pt x="703" y="1620"/>
                    </a:lnTo>
                    <a:lnTo>
                      <a:pt x="703" y="1893"/>
                    </a:lnTo>
                    <a:cubicBezTo>
                      <a:pt x="703" y="2322"/>
                      <a:pt x="906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2" y="3239"/>
                    </a:cubicBezTo>
                    <a:lnTo>
                      <a:pt x="513" y="3441"/>
                    </a:lnTo>
                    <a:cubicBezTo>
                      <a:pt x="215" y="3525"/>
                      <a:pt x="1" y="3798"/>
                      <a:pt x="1" y="4108"/>
                    </a:cubicBezTo>
                    <a:lnTo>
                      <a:pt x="1" y="5132"/>
                    </a:lnTo>
                    <a:cubicBezTo>
                      <a:pt x="1" y="5227"/>
                      <a:pt x="72" y="5299"/>
                      <a:pt x="168" y="5299"/>
                    </a:cubicBezTo>
                    <a:cubicBezTo>
                      <a:pt x="251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30" y="3798"/>
                      <a:pt x="596" y="3751"/>
                    </a:cubicBezTo>
                    <a:lnTo>
                      <a:pt x="1275" y="3560"/>
                    </a:lnTo>
                    <a:cubicBezTo>
                      <a:pt x="1311" y="3560"/>
                      <a:pt x="1323" y="3536"/>
                      <a:pt x="1358" y="3525"/>
                    </a:cubicBezTo>
                    <a:lnTo>
                      <a:pt x="1775" y="3941"/>
                    </a:lnTo>
                    <a:lnTo>
                      <a:pt x="1775" y="5120"/>
                    </a:lnTo>
                    <a:cubicBezTo>
                      <a:pt x="1775" y="5203"/>
                      <a:pt x="1846" y="5287"/>
                      <a:pt x="1930" y="5287"/>
                    </a:cubicBezTo>
                    <a:cubicBezTo>
                      <a:pt x="2025" y="5287"/>
                      <a:pt x="2096" y="5203"/>
                      <a:pt x="2096" y="5120"/>
                    </a:cubicBezTo>
                    <a:lnTo>
                      <a:pt x="2096" y="3941"/>
                    </a:lnTo>
                    <a:lnTo>
                      <a:pt x="2525" y="3513"/>
                    </a:lnTo>
                    <a:cubicBezTo>
                      <a:pt x="2573" y="3536"/>
                      <a:pt x="2620" y="3560"/>
                      <a:pt x="2680" y="3572"/>
                    </a:cubicBezTo>
                    <a:lnTo>
                      <a:pt x="3275" y="3751"/>
                    </a:lnTo>
                    <a:cubicBezTo>
                      <a:pt x="3442" y="3798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4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22"/>
                      <a:pt x="3668" y="3536"/>
                      <a:pt x="3370" y="3465"/>
                    </a:cubicBezTo>
                    <a:lnTo>
                      <a:pt x="2775" y="3286"/>
                    </a:lnTo>
                    <a:cubicBezTo>
                      <a:pt x="2692" y="3263"/>
                      <a:pt x="2632" y="3179"/>
                      <a:pt x="2632" y="3108"/>
                    </a:cubicBezTo>
                    <a:lnTo>
                      <a:pt x="2632" y="2977"/>
                    </a:lnTo>
                    <a:cubicBezTo>
                      <a:pt x="2692" y="2929"/>
                      <a:pt x="2739" y="2882"/>
                      <a:pt x="2799" y="2846"/>
                    </a:cubicBezTo>
                    <a:cubicBezTo>
                      <a:pt x="3037" y="2608"/>
                      <a:pt x="3168" y="2286"/>
                      <a:pt x="3168" y="1953"/>
                    </a:cubicBezTo>
                    <a:lnTo>
                      <a:pt x="3168" y="1631"/>
                    </a:lnTo>
                    <a:lnTo>
                      <a:pt x="3228" y="1501"/>
                    </a:lnTo>
                    <a:cubicBezTo>
                      <a:pt x="3311" y="1358"/>
                      <a:pt x="3347" y="1191"/>
                      <a:pt x="3347" y="1024"/>
                    </a:cubicBezTo>
                    <a:lnTo>
                      <a:pt x="3347" y="167"/>
                    </a:lnTo>
                    <a:cubicBezTo>
                      <a:pt x="3347" y="72"/>
                      <a:pt x="3275" y="0"/>
                      <a:pt x="3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2021;p72">
                <a:extLst>
                  <a:ext uri="{FF2B5EF4-FFF2-40B4-BE49-F238E27FC236}">
                    <a16:creationId xmlns:a16="http://schemas.microsoft.com/office/drawing/2014/main" id="{09C9F8B5-A5D6-451F-B426-DB9C9F5FE9B3}"/>
                  </a:ext>
                </a:extLst>
              </p:cNvPr>
              <p:cNvSpPr/>
              <p:nvPr/>
            </p:nvSpPr>
            <p:spPr>
              <a:xfrm>
                <a:off x="7670757" y="2551072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882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12022;p72">
                <a:extLst>
                  <a:ext uri="{FF2B5EF4-FFF2-40B4-BE49-F238E27FC236}">
                    <a16:creationId xmlns:a16="http://schemas.microsoft.com/office/drawing/2014/main" id="{D9C28304-E2FB-48A3-96C5-864DB4F94232}"/>
                  </a:ext>
                </a:extLst>
              </p:cNvPr>
              <p:cNvSpPr/>
              <p:nvPr/>
            </p:nvSpPr>
            <p:spPr>
              <a:xfrm>
                <a:off x="7738963" y="2551072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82"/>
                    </a:lnTo>
                    <a:cubicBezTo>
                      <a:pt x="1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023;p72">
                <a:extLst>
                  <a:ext uri="{FF2B5EF4-FFF2-40B4-BE49-F238E27FC236}">
                    <a16:creationId xmlns:a16="http://schemas.microsoft.com/office/drawing/2014/main" id="{173FF7C6-1E2E-4B78-860A-4DADA46DD1B2}"/>
                  </a:ext>
                </a:extLst>
              </p:cNvPr>
              <p:cNvSpPr/>
              <p:nvPr/>
            </p:nvSpPr>
            <p:spPr>
              <a:xfrm>
                <a:off x="7568432" y="2635956"/>
                <a:ext cx="45513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01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358" y="322"/>
                      <a:pt x="894" y="358"/>
                      <a:pt x="1156" y="489"/>
                    </a:cubicBezTo>
                    <a:cubicBezTo>
                      <a:pt x="1191" y="501"/>
                      <a:pt x="1203" y="501"/>
                      <a:pt x="1227" y="501"/>
                    </a:cubicBezTo>
                    <a:cubicBezTo>
                      <a:pt x="1287" y="501"/>
                      <a:pt x="1346" y="477"/>
                      <a:pt x="1382" y="417"/>
                    </a:cubicBezTo>
                    <a:cubicBezTo>
                      <a:pt x="1430" y="334"/>
                      <a:pt x="1394" y="239"/>
                      <a:pt x="1310" y="191"/>
                    </a:cubicBezTo>
                    <a:cubicBezTo>
                      <a:pt x="918" y="1"/>
                      <a:pt x="19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12024;p72">
                <a:extLst>
                  <a:ext uri="{FF2B5EF4-FFF2-40B4-BE49-F238E27FC236}">
                    <a16:creationId xmlns:a16="http://schemas.microsoft.com/office/drawing/2014/main" id="{9B80BE5D-513F-4995-8398-433217220C97}"/>
                  </a:ext>
                </a:extLst>
              </p:cNvPr>
              <p:cNvSpPr/>
              <p:nvPr/>
            </p:nvSpPr>
            <p:spPr>
              <a:xfrm>
                <a:off x="7529411" y="2607916"/>
                <a:ext cx="123172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5299" extrusionOk="0">
                    <a:moveTo>
                      <a:pt x="3025" y="310"/>
                    </a:moveTo>
                    <a:lnTo>
                      <a:pt x="3025" y="1013"/>
                    </a:lnTo>
                    <a:cubicBezTo>
                      <a:pt x="3025" y="1132"/>
                      <a:pt x="2989" y="1239"/>
                      <a:pt x="2953" y="1334"/>
                    </a:cubicBezTo>
                    <a:lnTo>
                      <a:pt x="2858" y="1501"/>
                    </a:lnTo>
                    <a:cubicBezTo>
                      <a:pt x="2846" y="1536"/>
                      <a:pt x="2846" y="1548"/>
                      <a:pt x="2846" y="1572"/>
                    </a:cubicBezTo>
                    <a:lnTo>
                      <a:pt x="2846" y="1929"/>
                    </a:lnTo>
                    <a:cubicBezTo>
                      <a:pt x="2834" y="2191"/>
                      <a:pt x="2727" y="2406"/>
                      <a:pt x="2560" y="2584"/>
                    </a:cubicBezTo>
                    <a:cubicBezTo>
                      <a:pt x="2392" y="2753"/>
                      <a:pt x="2170" y="2847"/>
                      <a:pt x="1945" y="2847"/>
                    </a:cubicBezTo>
                    <a:cubicBezTo>
                      <a:pt x="1932" y="2847"/>
                      <a:pt x="1919" y="2847"/>
                      <a:pt x="1905" y="2846"/>
                    </a:cubicBezTo>
                    <a:cubicBezTo>
                      <a:pt x="1429" y="2822"/>
                      <a:pt x="1024" y="2394"/>
                      <a:pt x="1024" y="1894"/>
                    </a:cubicBezTo>
                    <a:lnTo>
                      <a:pt x="1024" y="1572"/>
                    </a:lnTo>
                    <a:cubicBezTo>
                      <a:pt x="1024" y="1548"/>
                      <a:pt x="1024" y="1536"/>
                      <a:pt x="1012" y="1501"/>
                    </a:cubicBezTo>
                    <a:lnTo>
                      <a:pt x="905" y="1298"/>
                    </a:lnTo>
                    <a:cubicBezTo>
                      <a:pt x="870" y="1215"/>
                      <a:pt x="846" y="1132"/>
                      <a:pt x="846" y="1060"/>
                    </a:cubicBezTo>
                    <a:lnTo>
                      <a:pt x="846" y="1036"/>
                    </a:lnTo>
                    <a:cubicBezTo>
                      <a:pt x="846" y="643"/>
                      <a:pt x="1179" y="310"/>
                      <a:pt x="1584" y="310"/>
                    </a:cubicBezTo>
                    <a:close/>
                    <a:moveTo>
                      <a:pt x="2298" y="3096"/>
                    </a:moveTo>
                    <a:lnTo>
                      <a:pt x="2298" y="3156"/>
                    </a:lnTo>
                    <a:cubicBezTo>
                      <a:pt x="2298" y="3179"/>
                      <a:pt x="2298" y="3215"/>
                      <a:pt x="2310" y="3263"/>
                    </a:cubicBezTo>
                    <a:lnTo>
                      <a:pt x="1917" y="3656"/>
                    </a:lnTo>
                    <a:lnTo>
                      <a:pt x="1536" y="3275"/>
                    </a:lnTo>
                    <a:cubicBezTo>
                      <a:pt x="1548" y="3239"/>
                      <a:pt x="1548" y="3215"/>
                      <a:pt x="1548" y="3168"/>
                    </a:cubicBezTo>
                    <a:lnTo>
                      <a:pt x="1548" y="3096"/>
                    </a:lnTo>
                    <a:cubicBezTo>
                      <a:pt x="1655" y="3120"/>
                      <a:pt x="1763" y="3156"/>
                      <a:pt x="1882" y="3156"/>
                    </a:cubicBezTo>
                    <a:lnTo>
                      <a:pt x="1917" y="3156"/>
                    </a:lnTo>
                    <a:cubicBezTo>
                      <a:pt x="2036" y="3156"/>
                      <a:pt x="2179" y="3132"/>
                      <a:pt x="2298" y="3096"/>
                    </a:cubicBezTo>
                    <a:close/>
                    <a:moveTo>
                      <a:pt x="1584" y="1"/>
                    </a:moveTo>
                    <a:cubicBezTo>
                      <a:pt x="1001" y="1"/>
                      <a:pt x="524" y="477"/>
                      <a:pt x="524" y="1060"/>
                    </a:cubicBezTo>
                    <a:lnTo>
                      <a:pt x="524" y="1072"/>
                    </a:lnTo>
                    <a:cubicBezTo>
                      <a:pt x="524" y="1203"/>
                      <a:pt x="548" y="1334"/>
                      <a:pt x="608" y="1453"/>
                    </a:cubicBezTo>
                    <a:lnTo>
                      <a:pt x="703" y="1620"/>
                    </a:lnTo>
                    <a:lnTo>
                      <a:pt x="703" y="1894"/>
                    </a:lnTo>
                    <a:cubicBezTo>
                      <a:pt x="703" y="2322"/>
                      <a:pt x="905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1" y="3239"/>
                    </a:cubicBezTo>
                    <a:lnTo>
                      <a:pt x="512" y="3441"/>
                    </a:lnTo>
                    <a:cubicBezTo>
                      <a:pt x="215" y="3525"/>
                      <a:pt x="0" y="3799"/>
                      <a:pt x="0" y="4108"/>
                    </a:cubicBezTo>
                    <a:lnTo>
                      <a:pt x="0" y="5132"/>
                    </a:lnTo>
                    <a:cubicBezTo>
                      <a:pt x="0" y="5227"/>
                      <a:pt x="72" y="5299"/>
                      <a:pt x="167" y="5299"/>
                    </a:cubicBezTo>
                    <a:cubicBezTo>
                      <a:pt x="250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29" y="3799"/>
                      <a:pt x="596" y="3751"/>
                    </a:cubicBezTo>
                    <a:lnTo>
                      <a:pt x="1274" y="3560"/>
                    </a:lnTo>
                    <a:cubicBezTo>
                      <a:pt x="1310" y="3560"/>
                      <a:pt x="1322" y="3537"/>
                      <a:pt x="1358" y="3525"/>
                    </a:cubicBezTo>
                    <a:lnTo>
                      <a:pt x="1774" y="3941"/>
                    </a:lnTo>
                    <a:lnTo>
                      <a:pt x="1774" y="5120"/>
                    </a:lnTo>
                    <a:cubicBezTo>
                      <a:pt x="1774" y="5204"/>
                      <a:pt x="1846" y="5287"/>
                      <a:pt x="1929" y="5287"/>
                    </a:cubicBezTo>
                    <a:cubicBezTo>
                      <a:pt x="2025" y="5287"/>
                      <a:pt x="2096" y="5204"/>
                      <a:pt x="2096" y="5120"/>
                    </a:cubicBezTo>
                    <a:lnTo>
                      <a:pt x="2096" y="3941"/>
                    </a:lnTo>
                    <a:lnTo>
                      <a:pt x="2513" y="3525"/>
                    </a:lnTo>
                    <a:cubicBezTo>
                      <a:pt x="2548" y="3537"/>
                      <a:pt x="2560" y="3537"/>
                      <a:pt x="2584" y="3560"/>
                    </a:cubicBezTo>
                    <a:lnTo>
                      <a:pt x="3275" y="3751"/>
                    </a:lnTo>
                    <a:cubicBezTo>
                      <a:pt x="3441" y="3799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3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10"/>
                      <a:pt x="3668" y="3537"/>
                      <a:pt x="3370" y="3453"/>
                    </a:cubicBezTo>
                    <a:lnTo>
                      <a:pt x="2679" y="3263"/>
                    </a:lnTo>
                    <a:cubicBezTo>
                      <a:pt x="2656" y="3239"/>
                      <a:pt x="2632" y="3227"/>
                      <a:pt x="2632" y="3203"/>
                    </a:cubicBezTo>
                    <a:lnTo>
                      <a:pt x="2632" y="2977"/>
                    </a:lnTo>
                    <a:cubicBezTo>
                      <a:pt x="2691" y="2929"/>
                      <a:pt x="2739" y="2882"/>
                      <a:pt x="2798" y="2846"/>
                    </a:cubicBezTo>
                    <a:cubicBezTo>
                      <a:pt x="3037" y="2608"/>
                      <a:pt x="3168" y="2287"/>
                      <a:pt x="3168" y="1953"/>
                    </a:cubicBezTo>
                    <a:lnTo>
                      <a:pt x="3168" y="1632"/>
                    </a:lnTo>
                    <a:lnTo>
                      <a:pt x="3227" y="1501"/>
                    </a:lnTo>
                    <a:cubicBezTo>
                      <a:pt x="3310" y="1358"/>
                      <a:pt x="3346" y="1191"/>
                      <a:pt x="3346" y="1024"/>
                    </a:cubicBezTo>
                    <a:lnTo>
                      <a:pt x="3346" y="167"/>
                    </a:lnTo>
                    <a:cubicBezTo>
                      <a:pt x="3346" y="72"/>
                      <a:pt x="3275" y="1"/>
                      <a:pt x="3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025;p72">
                <a:extLst>
                  <a:ext uri="{FF2B5EF4-FFF2-40B4-BE49-F238E27FC236}">
                    <a16:creationId xmlns:a16="http://schemas.microsoft.com/office/drawing/2014/main" id="{55EB5114-202E-444B-8E13-EC69507333E8}"/>
                  </a:ext>
                </a:extLst>
              </p:cNvPr>
              <p:cNvSpPr/>
              <p:nvPr/>
            </p:nvSpPr>
            <p:spPr>
              <a:xfrm>
                <a:off x="7551754" y="2743946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870"/>
                    </a:lnTo>
                    <a:cubicBezTo>
                      <a:pt x="1" y="965"/>
                      <a:pt x="72" y="1037"/>
                      <a:pt x="168" y="1037"/>
                    </a:cubicBezTo>
                    <a:cubicBezTo>
                      <a:pt x="251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1" y="1"/>
                      <a:pt x="1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026;p72">
                <a:extLst>
                  <a:ext uri="{FF2B5EF4-FFF2-40B4-BE49-F238E27FC236}">
                    <a16:creationId xmlns:a16="http://schemas.microsoft.com/office/drawing/2014/main" id="{AC27704A-0419-4106-96EA-309F315A617B}"/>
                  </a:ext>
                </a:extLst>
              </p:cNvPr>
              <p:cNvSpPr/>
              <p:nvPr/>
            </p:nvSpPr>
            <p:spPr>
              <a:xfrm>
                <a:off x="7619610" y="2743946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72" y="1037"/>
                      <a:pt x="155" y="1037"/>
                    </a:cubicBezTo>
                    <a:cubicBezTo>
                      <a:pt x="250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027;p72">
                <a:extLst>
                  <a:ext uri="{FF2B5EF4-FFF2-40B4-BE49-F238E27FC236}">
                    <a16:creationId xmlns:a16="http://schemas.microsoft.com/office/drawing/2014/main" id="{7E650B62-6547-4661-8D5C-A618FC5C4358}"/>
                  </a:ext>
                </a:extLst>
              </p:cNvPr>
              <p:cNvSpPr/>
              <p:nvPr/>
            </p:nvSpPr>
            <p:spPr>
              <a:xfrm>
                <a:off x="7773464" y="2584427"/>
                <a:ext cx="111810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049" extrusionOk="0">
                    <a:moveTo>
                      <a:pt x="1738" y="346"/>
                    </a:moveTo>
                    <a:cubicBezTo>
                      <a:pt x="2036" y="346"/>
                      <a:pt x="2286" y="560"/>
                      <a:pt x="2286" y="810"/>
                    </a:cubicBezTo>
                    <a:lnTo>
                      <a:pt x="2286" y="846"/>
                    </a:lnTo>
                    <a:cubicBezTo>
                      <a:pt x="2131" y="762"/>
                      <a:pt x="1929" y="739"/>
                      <a:pt x="1738" y="739"/>
                    </a:cubicBezTo>
                    <a:cubicBezTo>
                      <a:pt x="1548" y="739"/>
                      <a:pt x="1369" y="786"/>
                      <a:pt x="1191" y="846"/>
                    </a:cubicBezTo>
                    <a:lnTo>
                      <a:pt x="1191" y="810"/>
                    </a:lnTo>
                    <a:cubicBezTo>
                      <a:pt x="1203" y="560"/>
                      <a:pt x="1441" y="346"/>
                      <a:pt x="1738" y="346"/>
                    </a:cubicBezTo>
                    <a:close/>
                    <a:moveTo>
                      <a:pt x="1738" y="1048"/>
                    </a:moveTo>
                    <a:cubicBezTo>
                      <a:pt x="2334" y="1048"/>
                      <a:pt x="2822" y="1536"/>
                      <a:pt x="2822" y="2132"/>
                    </a:cubicBezTo>
                    <a:cubicBezTo>
                      <a:pt x="2822" y="2251"/>
                      <a:pt x="2810" y="2358"/>
                      <a:pt x="2762" y="2477"/>
                    </a:cubicBezTo>
                    <a:cubicBezTo>
                      <a:pt x="2286" y="2001"/>
                      <a:pt x="1453" y="1810"/>
                      <a:pt x="1429" y="1798"/>
                    </a:cubicBezTo>
                    <a:cubicBezTo>
                      <a:pt x="1415" y="1791"/>
                      <a:pt x="1400" y="1788"/>
                      <a:pt x="1385" y="1788"/>
                    </a:cubicBezTo>
                    <a:cubicBezTo>
                      <a:pt x="1347" y="1788"/>
                      <a:pt x="1308" y="1805"/>
                      <a:pt x="1274" y="1822"/>
                    </a:cubicBezTo>
                    <a:cubicBezTo>
                      <a:pt x="1238" y="1858"/>
                      <a:pt x="1215" y="1893"/>
                      <a:pt x="1215" y="1953"/>
                    </a:cubicBezTo>
                    <a:cubicBezTo>
                      <a:pt x="1215" y="1977"/>
                      <a:pt x="1203" y="2072"/>
                      <a:pt x="1084" y="2191"/>
                    </a:cubicBezTo>
                    <a:cubicBezTo>
                      <a:pt x="1024" y="2251"/>
                      <a:pt x="1024" y="2358"/>
                      <a:pt x="1084" y="2429"/>
                    </a:cubicBezTo>
                    <a:cubicBezTo>
                      <a:pt x="1111" y="2467"/>
                      <a:pt x="1148" y="2483"/>
                      <a:pt x="1188" y="2483"/>
                    </a:cubicBezTo>
                    <a:cubicBezTo>
                      <a:pt x="1234" y="2483"/>
                      <a:pt x="1283" y="2461"/>
                      <a:pt x="1322" y="2429"/>
                    </a:cubicBezTo>
                    <a:cubicBezTo>
                      <a:pt x="1405" y="2346"/>
                      <a:pt x="1465" y="2239"/>
                      <a:pt x="1500" y="2167"/>
                    </a:cubicBezTo>
                    <a:cubicBezTo>
                      <a:pt x="1786" y="2251"/>
                      <a:pt x="2358" y="2465"/>
                      <a:pt x="2631" y="2834"/>
                    </a:cubicBezTo>
                    <a:cubicBezTo>
                      <a:pt x="2560" y="3263"/>
                      <a:pt x="2191" y="3584"/>
                      <a:pt x="1738" y="3584"/>
                    </a:cubicBezTo>
                    <a:cubicBezTo>
                      <a:pt x="1274" y="3584"/>
                      <a:pt x="893" y="3239"/>
                      <a:pt x="845" y="2774"/>
                    </a:cubicBezTo>
                    <a:cubicBezTo>
                      <a:pt x="845" y="2751"/>
                      <a:pt x="834" y="2727"/>
                      <a:pt x="822" y="2703"/>
                    </a:cubicBezTo>
                    <a:cubicBezTo>
                      <a:pt x="714" y="2536"/>
                      <a:pt x="655" y="2334"/>
                      <a:pt x="655" y="2132"/>
                    </a:cubicBezTo>
                    <a:cubicBezTo>
                      <a:pt x="655" y="1536"/>
                      <a:pt x="1143" y="1048"/>
                      <a:pt x="1738" y="1048"/>
                    </a:cubicBezTo>
                    <a:close/>
                    <a:moveTo>
                      <a:pt x="2131" y="3846"/>
                    </a:moveTo>
                    <a:lnTo>
                      <a:pt x="2131" y="4025"/>
                    </a:lnTo>
                    <a:cubicBezTo>
                      <a:pt x="2131" y="4084"/>
                      <a:pt x="2143" y="4144"/>
                      <a:pt x="2167" y="4191"/>
                    </a:cubicBezTo>
                    <a:lnTo>
                      <a:pt x="1988" y="4334"/>
                    </a:lnTo>
                    <a:cubicBezTo>
                      <a:pt x="1917" y="4400"/>
                      <a:pt x="1825" y="4432"/>
                      <a:pt x="1734" y="4432"/>
                    </a:cubicBezTo>
                    <a:cubicBezTo>
                      <a:pt x="1643" y="4432"/>
                      <a:pt x="1554" y="4400"/>
                      <a:pt x="1488" y="4334"/>
                    </a:cubicBezTo>
                    <a:lnTo>
                      <a:pt x="1334" y="4191"/>
                    </a:lnTo>
                    <a:cubicBezTo>
                      <a:pt x="1369" y="4144"/>
                      <a:pt x="1381" y="4084"/>
                      <a:pt x="1381" y="4025"/>
                    </a:cubicBezTo>
                    <a:lnTo>
                      <a:pt x="1381" y="3846"/>
                    </a:lnTo>
                    <a:cubicBezTo>
                      <a:pt x="1500" y="3870"/>
                      <a:pt x="1619" y="3906"/>
                      <a:pt x="1750" y="3906"/>
                    </a:cubicBezTo>
                    <a:cubicBezTo>
                      <a:pt x="1893" y="3906"/>
                      <a:pt x="2012" y="3894"/>
                      <a:pt x="2131" y="3846"/>
                    </a:cubicBezTo>
                    <a:close/>
                    <a:moveTo>
                      <a:pt x="1750" y="0"/>
                    </a:moveTo>
                    <a:cubicBezTo>
                      <a:pt x="1274" y="0"/>
                      <a:pt x="881" y="358"/>
                      <a:pt x="881" y="798"/>
                    </a:cubicBezTo>
                    <a:cubicBezTo>
                      <a:pt x="881" y="869"/>
                      <a:pt x="893" y="929"/>
                      <a:pt x="905" y="1000"/>
                    </a:cubicBezTo>
                    <a:cubicBezTo>
                      <a:pt x="560" y="1250"/>
                      <a:pt x="345" y="1667"/>
                      <a:pt x="345" y="2132"/>
                    </a:cubicBezTo>
                    <a:cubicBezTo>
                      <a:pt x="345" y="2382"/>
                      <a:pt x="405" y="2632"/>
                      <a:pt x="536" y="2834"/>
                    </a:cubicBezTo>
                    <a:cubicBezTo>
                      <a:pt x="583" y="3191"/>
                      <a:pt x="774" y="3489"/>
                      <a:pt x="1060" y="3679"/>
                    </a:cubicBezTo>
                    <a:lnTo>
                      <a:pt x="1060" y="4025"/>
                    </a:lnTo>
                    <a:lnTo>
                      <a:pt x="1060" y="4037"/>
                    </a:lnTo>
                    <a:lnTo>
                      <a:pt x="381" y="4382"/>
                    </a:lnTo>
                    <a:cubicBezTo>
                      <a:pt x="143" y="4501"/>
                      <a:pt x="0" y="4739"/>
                      <a:pt x="0" y="5013"/>
                    </a:cubicBezTo>
                    <a:lnTo>
                      <a:pt x="0" y="5882"/>
                    </a:lnTo>
                    <a:cubicBezTo>
                      <a:pt x="0" y="5977"/>
                      <a:pt x="72" y="6049"/>
                      <a:pt x="167" y="6049"/>
                    </a:cubicBezTo>
                    <a:cubicBezTo>
                      <a:pt x="250" y="6049"/>
                      <a:pt x="322" y="5977"/>
                      <a:pt x="322" y="5882"/>
                    </a:cubicBezTo>
                    <a:lnTo>
                      <a:pt x="322" y="5013"/>
                    </a:lnTo>
                    <a:cubicBezTo>
                      <a:pt x="322" y="4870"/>
                      <a:pt x="393" y="4739"/>
                      <a:pt x="536" y="4679"/>
                    </a:cubicBezTo>
                    <a:lnTo>
                      <a:pt x="1084" y="4394"/>
                    </a:lnTo>
                    <a:lnTo>
                      <a:pt x="1274" y="4572"/>
                    </a:lnTo>
                    <a:cubicBezTo>
                      <a:pt x="1417" y="4715"/>
                      <a:pt x="1584" y="4775"/>
                      <a:pt x="1750" y="4775"/>
                    </a:cubicBezTo>
                    <a:cubicBezTo>
                      <a:pt x="1929" y="4775"/>
                      <a:pt x="2096" y="4715"/>
                      <a:pt x="2227" y="4572"/>
                    </a:cubicBezTo>
                    <a:lnTo>
                      <a:pt x="2429" y="4394"/>
                    </a:lnTo>
                    <a:lnTo>
                      <a:pt x="2977" y="4679"/>
                    </a:lnTo>
                    <a:cubicBezTo>
                      <a:pt x="3096" y="4739"/>
                      <a:pt x="3179" y="4870"/>
                      <a:pt x="3179" y="5013"/>
                    </a:cubicBezTo>
                    <a:lnTo>
                      <a:pt x="3179" y="5882"/>
                    </a:lnTo>
                    <a:cubicBezTo>
                      <a:pt x="3179" y="5977"/>
                      <a:pt x="3262" y="6049"/>
                      <a:pt x="3346" y="6049"/>
                    </a:cubicBezTo>
                    <a:cubicBezTo>
                      <a:pt x="3441" y="6049"/>
                      <a:pt x="3512" y="5977"/>
                      <a:pt x="3512" y="5882"/>
                    </a:cubicBezTo>
                    <a:lnTo>
                      <a:pt x="3512" y="5013"/>
                    </a:lnTo>
                    <a:cubicBezTo>
                      <a:pt x="3512" y="4739"/>
                      <a:pt x="3358" y="4501"/>
                      <a:pt x="3120" y="4382"/>
                    </a:cubicBezTo>
                    <a:lnTo>
                      <a:pt x="2453" y="4037"/>
                    </a:lnTo>
                    <a:lnTo>
                      <a:pt x="2453" y="4025"/>
                    </a:lnTo>
                    <a:lnTo>
                      <a:pt x="2453" y="3679"/>
                    </a:lnTo>
                    <a:cubicBezTo>
                      <a:pt x="2739" y="3489"/>
                      <a:pt x="2929" y="3191"/>
                      <a:pt x="2977" y="2834"/>
                    </a:cubicBezTo>
                    <a:cubicBezTo>
                      <a:pt x="3096" y="2632"/>
                      <a:pt x="3167" y="2370"/>
                      <a:pt x="3167" y="2132"/>
                    </a:cubicBezTo>
                    <a:cubicBezTo>
                      <a:pt x="3167" y="1667"/>
                      <a:pt x="2941" y="1262"/>
                      <a:pt x="2608" y="1000"/>
                    </a:cubicBezTo>
                    <a:cubicBezTo>
                      <a:pt x="2619" y="941"/>
                      <a:pt x="2631" y="869"/>
                      <a:pt x="2631" y="798"/>
                    </a:cubicBezTo>
                    <a:cubicBezTo>
                      <a:pt x="2631" y="369"/>
                      <a:pt x="2227" y="0"/>
                      <a:pt x="1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028;p72">
                <a:extLst>
                  <a:ext uri="{FF2B5EF4-FFF2-40B4-BE49-F238E27FC236}">
                    <a16:creationId xmlns:a16="http://schemas.microsoft.com/office/drawing/2014/main" id="{0122F16C-735C-4AA1-A9B8-A3DEC3A57609}"/>
                  </a:ext>
                </a:extLst>
              </p:cNvPr>
              <p:cNvSpPr/>
              <p:nvPr/>
            </p:nvSpPr>
            <p:spPr>
              <a:xfrm>
                <a:off x="7795043" y="2750789"/>
                <a:ext cx="1101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46" y="83"/>
                      <a:pt x="275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029;p72">
                <a:extLst>
                  <a:ext uri="{FF2B5EF4-FFF2-40B4-BE49-F238E27FC236}">
                    <a16:creationId xmlns:a16="http://schemas.microsoft.com/office/drawing/2014/main" id="{4509FF57-EB49-47E2-BB77-DC04323EDBEF}"/>
                  </a:ext>
                </a:extLst>
              </p:cNvPr>
              <p:cNvSpPr/>
              <p:nvPr/>
            </p:nvSpPr>
            <p:spPr>
              <a:xfrm>
                <a:off x="7851887" y="2750789"/>
                <a:ext cx="1066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34" y="83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12030;p72">
                <a:extLst>
                  <a:ext uri="{FF2B5EF4-FFF2-40B4-BE49-F238E27FC236}">
                    <a16:creationId xmlns:a16="http://schemas.microsoft.com/office/drawing/2014/main" id="{FE8C57C1-C037-4FCD-A5D4-845E215323B1}"/>
                  </a:ext>
                </a:extLst>
              </p:cNvPr>
              <p:cNvSpPr/>
              <p:nvPr/>
            </p:nvSpPr>
            <p:spPr>
              <a:xfrm>
                <a:off x="7641189" y="2595789"/>
                <a:ext cx="136826" cy="113147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555" extrusionOk="0">
                    <a:moveTo>
                      <a:pt x="2156" y="1"/>
                    </a:moveTo>
                    <a:cubicBezTo>
                      <a:pt x="2072" y="1"/>
                      <a:pt x="2001" y="84"/>
                      <a:pt x="2001" y="167"/>
                    </a:cubicBezTo>
                    <a:lnTo>
                      <a:pt x="2001" y="2048"/>
                    </a:lnTo>
                    <a:lnTo>
                      <a:pt x="108" y="3251"/>
                    </a:lnTo>
                    <a:cubicBezTo>
                      <a:pt x="37" y="3299"/>
                      <a:pt x="1" y="3406"/>
                      <a:pt x="60" y="3477"/>
                    </a:cubicBezTo>
                    <a:cubicBezTo>
                      <a:pt x="91" y="3523"/>
                      <a:pt x="147" y="3555"/>
                      <a:pt x="202" y="3555"/>
                    </a:cubicBezTo>
                    <a:cubicBezTo>
                      <a:pt x="232" y="3555"/>
                      <a:pt x="261" y="3546"/>
                      <a:pt x="287" y="3525"/>
                    </a:cubicBezTo>
                    <a:lnTo>
                      <a:pt x="2156" y="2334"/>
                    </a:lnTo>
                    <a:lnTo>
                      <a:pt x="4037" y="3525"/>
                    </a:lnTo>
                    <a:cubicBezTo>
                      <a:pt x="4061" y="3537"/>
                      <a:pt x="4097" y="3549"/>
                      <a:pt x="4120" y="3549"/>
                    </a:cubicBezTo>
                    <a:cubicBezTo>
                      <a:pt x="4180" y="3549"/>
                      <a:pt x="4228" y="3525"/>
                      <a:pt x="4263" y="3477"/>
                    </a:cubicBezTo>
                    <a:cubicBezTo>
                      <a:pt x="4299" y="3406"/>
                      <a:pt x="4287" y="3299"/>
                      <a:pt x="4216" y="3251"/>
                    </a:cubicBezTo>
                    <a:lnTo>
                      <a:pt x="2323" y="2048"/>
                    </a:lnTo>
                    <a:lnTo>
                      <a:pt x="2323" y="167"/>
                    </a:lnTo>
                    <a:cubicBezTo>
                      <a:pt x="2323" y="84"/>
                      <a:pt x="2251" y="1"/>
                      <a:pt x="2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A6752F-4611-4E50-9399-E2B0FAB95CAA}"/>
              </a:ext>
            </a:extLst>
          </p:cNvPr>
          <p:cNvGrpSpPr/>
          <p:nvPr/>
        </p:nvGrpSpPr>
        <p:grpSpPr>
          <a:xfrm>
            <a:off x="6034493" y="1846483"/>
            <a:ext cx="776400" cy="787200"/>
            <a:chOff x="5275971" y="1675033"/>
            <a:chExt cx="776400" cy="787200"/>
          </a:xfrm>
        </p:grpSpPr>
        <p:sp>
          <p:nvSpPr>
            <p:cNvPr id="382" name="Google Shape;382;p34"/>
            <p:cNvSpPr/>
            <p:nvPr/>
          </p:nvSpPr>
          <p:spPr>
            <a:xfrm rot="5400000">
              <a:off x="5270571" y="1680433"/>
              <a:ext cx="787200" cy="776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7" name="Google Shape;11360;p71">
              <a:extLst>
                <a:ext uri="{FF2B5EF4-FFF2-40B4-BE49-F238E27FC236}">
                  <a16:creationId xmlns:a16="http://schemas.microsoft.com/office/drawing/2014/main" id="{6BD1FAC1-3CA8-44BA-8466-D2A32E792922}"/>
                </a:ext>
              </a:extLst>
            </p:cNvPr>
            <p:cNvGrpSpPr/>
            <p:nvPr/>
          </p:nvGrpSpPr>
          <p:grpSpPr>
            <a:xfrm>
              <a:off x="5464265" y="1926509"/>
              <a:ext cx="399812" cy="306477"/>
              <a:chOff x="2567841" y="1994124"/>
              <a:chExt cx="399812" cy="306477"/>
            </a:xfrm>
            <a:solidFill>
              <a:srgbClr val="263238"/>
            </a:solidFill>
          </p:grpSpPr>
          <p:sp>
            <p:nvSpPr>
              <p:cNvPr id="68" name="Google Shape;11361;p71">
                <a:extLst>
                  <a:ext uri="{FF2B5EF4-FFF2-40B4-BE49-F238E27FC236}">
                    <a16:creationId xmlns:a16="http://schemas.microsoft.com/office/drawing/2014/main" id="{A49D6AA1-4D94-4595-A92A-EDB1BB839D2A}"/>
                  </a:ext>
                </a:extLst>
              </p:cNvPr>
              <p:cNvSpPr/>
              <p:nvPr/>
            </p:nvSpPr>
            <p:spPr>
              <a:xfrm>
                <a:off x="2567841" y="1994124"/>
                <a:ext cx="399812" cy="306477"/>
              </a:xfrm>
              <a:custGeom>
                <a:avLst/>
                <a:gdLst/>
                <a:ahLst/>
                <a:cxnLst/>
                <a:rect l="l" t="t" r="r" b="b"/>
                <a:pathLst>
                  <a:path w="12551" h="9621" extrusionOk="0">
                    <a:moveTo>
                      <a:pt x="11157" y="346"/>
                    </a:moveTo>
                    <a:lnTo>
                      <a:pt x="11157" y="6584"/>
                    </a:lnTo>
                    <a:lnTo>
                      <a:pt x="1334" y="6584"/>
                    </a:lnTo>
                    <a:lnTo>
                      <a:pt x="1334" y="346"/>
                    </a:lnTo>
                    <a:close/>
                    <a:moveTo>
                      <a:pt x="7442" y="7930"/>
                    </a:moveTo>
                    <a:lnTo>
                      <a:pt x="7621" y="8561"/>
                    </a:lnTo>
                    <a:lnTo>
                      <a:pt x="4859" y="8561"/>
                    </a:lnTo>
                    <a:lnTo>
                      <a:pt x="5037" y="7930"/>
                    </a:lnTo>
                    <a:close/>
                    <a:moveTo>
                      <a:pt x="11217" y="6954"/>
                    </a:moveTo>
                    <a:lnTo>
                      <a:pt x="12038" y="8561"/>
                    </a:lnTo>
                    <a:lnTo>
                      <a:pt x="7990" y="8561"/>
                    </a:lnTo>
                    <a:lnTo>
                      <a:pt x="7776" y="7835"/>
                    </a:lnTo>
                    <a:cubicBezTo>
                      <a:pt x="7740" y="7680"/>
                      <a:pt x="7597" y="7573"/>
                      <a:pt x="7454" y="7573"/>
                    </a:cubicBezTo>
                    <a:lnTo>
                      <a:pt x="5013" y="7573"/>
                    </a:lnTo>
                    <a:cubicBezTo>
                      <a:pt x="4859" y="7573"/>
                      <a:pt x="4716" y="7680"/>
                      <a:pt x="4680" y="7835"/>
                    </a:cubicBezTo>
                    <a:lnTo>
                      <a:pt x="4478" y="8561"/>
                    </a:lnTo>
                    <a:lnTo>
                      <a:pt x="430" y="8561"/>
                    </a:lnTo>
                    <a:lnTo>
                      <a:pt x="1263" y="6954"/>
                    </a:lnTo>
                    <a:close/>
                    <a:moveTo>
                      <a:pt x="12157" y="8930"/>
                    </a:moveTo>
                    <a:lnTo>
                      <a:pt x="12157" y="9216"/>
                    </a:lnTo>
                    <a:lnTo>
                      <a:pt x="12169" y="9216"/>
                    </a:lnTo>
                    <a:cubicBezTo>
                      <a:pt x="12169" y="9239"/>
                      <a:pt x="12145" y="9275"/>
                      <a:pt x="12110" y="9275"/>
                    </a:cubicBezTo>
                    <a:lnTo>
                      <a:pt x="382" y="9275"/>
                    </a:lnTo>
                    <a:cubicBezTo>
                      <a:pt x="346" y="9275"/>
                      <a:pt x="322" y="9239"/>
                      <a:pt x="322" y="9216"/>
                    </a:cubicBezTo>
                    <a:lnTo>
                      <a:pt x="322" y="8930"/>
                    </a:lnTo>
                    <a:close/>
                    <a:moveTo>
                      <a:pt x="1334" y="0"/>
                    </a:moveTo>
                    <a:cubicBezTo>
                      <a:pt x="1144" y="0"/>
                      <a:pt x="977" y="167"/>
                      <a:pt x="977" y="357"/>
                    </a:cubicBezTo>
                    <a:lnTo>
                      <a:pt x="977" y="6739"/>
                    </a:lnTo>
                    <a:lnTo>
                      <a:pt x="1" y="8680"/>
                    </a:lnTo>
                    <a:lnTo>
                      <a:pt x="1" y="8692"/>
                    </a:lnTo>
                    <a:lnTo>
                      <a:pt x="1" y="8704"/>
                    </a:lnTo>
                    <a:lnTo>
                      <a:pt x="1" y="8728"/>
                    </a:lnTo>
                    <a:lnTo>
                      <a:pt x="1" y="8739"/>
                    </a:lnTo>
                    <a:lnTo>
                      <a:pt x="1" y="9204"/>
                    </a:lnTo>
                    <a:cubicBezTo>
                      <a:pt x="1" y="9442"/>
                      <a:pt x="191" y="9620"/>
                      <a:pt x="406" y="9620"/>
                    </a:cubicBezTo>
                    <a:lnTo>
                      <a:pt x="12133" y="9620"/>
                    </a:lnTo>
                    <a:cubicBezTo>
                      <a:pt x="12371" y="9620"/>
                      <a:pt x="12550" y="9418"/>
                      <a:pt x="12550" y="9204"/>
                    </a:cubicBezTo>
                    <a:lnTo>
                      <a:pt x="12526" y="8739"/>
                    </a:lnTo>
                    <a:lnTo>
                      <a:pt x="12526" y="8704"/>
                    </a:lnTo>
                    <a:lnTo>
                      <a:pt x="12526" y="8692"/>
                    </a:lnTo>
                    <a:lnTo>
                      <a:pt x="12526" y="8680"/>
                    </a:lnTo>
                    <a:lnTo>
                      <a:pt x="11550" y="6739"/>
                    </a:lnTo>
                    <a:lnTo>
                      <a:pt x="11550" y="357"/>
                    </a:lnTo>
                    <a:cubicBezTo>
                      <a:pt x="11550" y="167"/>
                      <a:pt x="11383" y="0"/>
                      <a:pt x="1119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11362;p71">
                <a:extLst>
                  <a:ext uri="{FF2B5EF4-FFF2-40B4-BE49-F238E27FC236}">
                    <a16:creationId xmlns:a16="http://schemas.microsoft.com/office/drawing/2014/main" id="{37F71463-B892-4747-BAC1-99B86C86E471}"/>
                  </a:ext>
                </a:extLst>
              </p:cNvPr>
              <p:cNvSpPr/>
              <p:nvPr/>
            </p:nvSpPr>
            <p:spPr>
              <a:xfrm>
                <a:off x="2623237" y="2113963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179" y="1"/>
                    </a:moveTo>
                    <a:cubicBezTo>
                      <a:pt x="72" y="1"/>
                      <a:pt x="0" y="96"/>
                      <a:pt x="0" y="179"/>
                    </a:cubicBezTo>
                    <a:lnTo>
                      <a:pt x="0" y="2132"/>
                    </a:lnTo>
                    <a:cubicBezTo>
                      <a:pt x="0" y="2299"/>
                      <a:pt x="131" y="2418"/>
                      <a:pt x="274" y="2418"/>
                    </a:cubicBezTo>
                    <a:lnTo>
                      <a:pt x="8727" y="2418"/>
                    </a:lnTo>
                    <a:cubicBezTo>
                      <a:pt x="8894" y="2418"/>
                      <a:pt x="9013" y="2287"/>
                      <a:pt x="9013" y="2132"/>
                    </a:cubicBezTo>
                    <a:lnTo>
                      <a:pt x="9013" y="179"/>
                    </a:lnTo>
                    <a:cubicBezTo>
                      <a:pt x="9025" y="96"/>
                      <a:pt x="8942" y="1"/>
                      <a:pt x="8835" y="1"/>
                    </a:cubicBezTo>
                    <a:cubicBezTo>
                      <a:pt x="8727" y="1"/>
                      <a:pt x="8656" y="96"/>
                      <a:pt x="8656" y="179"/>
                    </a:cubicBezTo>
                    <a:lnTo>
                      <a:pt x="8656" y="2049"/>
                    </a:lnTo>
                    <a:lnTo>
                      <a:pt x="357" y="2049"/>
                    </a:lnTo>
                    <a:lnTo>
                      <a:pt x="357" y="179"/>
                    </a:lnTo>
                    <a:cubicBezTo>
                      <a:pt x="357" y="84"/>
                      <a:pt x="262" y="1"/>
                      <a:pt x="1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11363;p71">
                <a:extLst>
                  <a:ext uri="{FF2B5EF4-FFF2-40B4-BE49-F238E27FC236}">
                    <a16:creationId xmlns:a16="http://schemas.microsoft.com/office/drawing/2014/main" id="{7F19A611-7C9E-41B7-91F6-49B22634F6B1}"/>
                  </a:ext>
                </a:extLst>
              </p:cNvPr>
              <p:cNvSpPr/>
              <p:nvPr/>
            </p:nvSpPr>
            <p:spPr>
              <a:xfrm>
                <a:off x="2623237" y="2017251"/>
                <a:ext cx="287523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2418" extrusionOk="0">
                    <a:moveTo>
                      <a:pt x="286" y="1"/>
                    </a:moveTo>
                    <a:cubicBezTo>
                      <a:pt x="119" y="1"/>
                      <a:pt x="0" y="143"/>
                      <a:pt x="0" y="286"/>
                    </a:cubicBezTo>
                    <a:lnTo>
                      <a:pt x="0" y="2239"/>
                    </a:lnTo>
                    <a:cubicBezTo>
                      <a:pt x="0" y="2346"/>
                      <a:pt x="84" y="2418"/>
                      <a:pt x="179" y="2418"/>
                    </a:cubicBezTo>
                    <a:cubicBezTo>
                      <a:pt x="286" y="2418"/>
                      <a:pt x="357" y="2322"/>
                      <a:pt x="357" y="2239"/>
                    </a:cubicBezTo>
                    <a:lnTo>
                      <a:pt x="357" y="382"/>
                    </a:lnTo>
                    <a:lnTo>
                      <a:pt x="8656" y="382"/>
                    </a:lnTo>
                    <a:lnTo>
                      <a:pt x="8656" y="2239"/>
                    </a:lnTo>
                    <a:cubicBezTo>
                      <a:pt x="8656" y="2346"/>
                      <a:pt x="8751" y="2418"/>
                      <a:pt x="8835" y="2418"/>
                    </a:cubicBezTo>
                    <a:cubicBezTo>
                      <a:pt x="8942" y="2418"/>
                      <a:pt x="9013" y="2322"/>
                      <a:pt x="9013" y="2239"/>
                    </a:cubicBezTo>
                    <a:lnTo>
                      <a:pt x="9013" y="286"/>
                    </a:lnTo>
                    <a:cubicBezTo>
                      <a:pt x="9025" y="143"/>
                      <a:pt x="8894" y="1"/>
                      <a:pt x="872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8" name="Slide 13">
            <a:hlinkClick r:id="" action="ppaction://media"/>
            <a:extLst>
              <a:ext uri="{FF2B5EF4-FFF2-40B4-BE49-F238E27FC236}">
                <a16:creationId xmlns:a16="http://schemas.microsoft.com/office/drawing/2014/main" id="{3C1EA5F0-B6F0-4969-B23A-655AD56FE6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16985"/>
      </p:ext>
    </p:extLst>
  </p:cSld>
  <p:clrMapOvr>
    <a:masterClrMapping/>
  </p:clrMapOvr>
  <p:transition spd="slow" advTm="7251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27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8"/>
        <p14:stopEvt time="71767" objId="48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45"/>
          <p:cNvSpPr txBox="1">
            <a:spLocks noGrp="1"/>
          </p:cNvSpPr>
          <p:nvPr>
            <p:ph type="title"/>
          </p:nvPr>
        </p:nvSpPr>
        <p:spPr>
          <a:xfrm>
            <a:off x="3110488" y="1472933"/>
            <a:ext cx="292302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 err="1">
                <a:uFill>
                  <a:noFill/>
                </a:uFill>
              </a:rPr>
              <a:t>Kemitraan</a:t>
            </a:r>
            <a:endParaRPr lang="en-ID" dirty="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10A1E02-E608-464D-A2B9-ECAB6720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AC020A7E-DBAF-47A4-9CFF-17BF5C1910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2" y="4346925"/>
            <a:ext cx="810400" cy="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374;p34">
            <a:extLst>
              <a:ext uri="{FF2B5EF4-FFF2-40B4-BE49-F238E27FC236}">
                <a16:creationId xmlns:a16="http://schemas.microsoft.com/office/drawing/2014/main" id="{E11996A2-A738-471D-92B3-DE1AFC0DBFA0}"/>
              </a:ext>
            </a:extLst>
          </p:cNvPr>
          <p:cNvSpPr txBox="1">
            <a:spLocks/>
          </p:cNvSpPr>
          <p:nvPr/>
        </p:nvSpPr>
        <p:spPr>
          <a:xfrm>
            <a:off x="717750" y="542100"/>
            <a:ext cx="7708500" cy="697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sz="2400" b="0" dirty="0">
                <a:latin typeface="Montserrat Light" panose="00000400000000000000" pitchFamily="50" charset="0"/>
              </a:rPr>
              <a:t>INOVASI ASURANSI MIKRO INDONESIA</a:t>
            </a:r>
            <a:br>
              <a:rPr lang="en-US" sz="2400" b="0" dirty="0">
                <a:latin typeface="Montserrat Light" panose="00000400000000000000" pitchFamily="50" charset="0"/>
              </a:rPr>
            </a:br>
            <a:r>
              <a:rPr lang="en-US" sz="2400" b="0" dirty="0">
                <a:latin typeface="Montserrat Light" panose="00000400000000000000" pitchFamily="50" charset="0"/>
              </a:rPr>
              <a:t>OLEH TIM STAY UP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3E6EE9-EB2B-4433-B8B0-8260E0F2D2DD}"/>
              </a:ext>
            </a:extLst>
          </p:cNvPr>
          <p:cNvGrpSpPr/>
          <p:nvPr/>
        </p:nvGrpSpPr>
        <p:grpSpPr>
          <a:xfrm>
            <a:off x="653038" y="2042022"/>
            <a:ext cx="2923025" cy="1187628"/>
            <a:chOff x="717750" y="2042022"/>
            <a:chExt cx="2923025" cy="1187628"/>
          </a:xfrm>
        </p:grpSpPr>
        <p:sp>
          <p:nvSpPr>
            <p:cNvPr id="74" name="Google Shape;991;p45">
              <a:extLst>
                <a:ext uri="{FF2B5EF4-FFF2-40B4-BE49-F238E27FC236}">
                  <a16:creationId xmlns:a16="http://schemas.microsoft.com/office/drawing/2014/main" id="{2A6810E1-EF74-4E64-8A16-3674F1D3B6CA}"/>
                </a:ext>
              </a:extLst>
            </p:cNvPr>
            <p:cNvSpPr txBox="1">
              <a:spLocks/>
            </p:cNvSpPr>
            <p:nvPr/>
          </p:nvSpPr>
          <p:spPr>
            <a:xfrm>
              <a:off x="717750" y="2927850"/>
              <a:ext cx="2923025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600" b="0" dirty="0" err="1">
                  <a:uFill>
                    <a:noFill/>
                  </a:uFill>
                </a:rPr>
                <a:t>Petani</a:t>
              </a:r>
              <a:endParaRPr lang="en-ID" sz="1600" b="0" dirty="0"/>
            </a:p>
          </p:txBody>
        </p:sp>
        <p:sp>
          <p:nvSpPr>
            <p:cNvPr id="80" name="Google Shape;381;p34">
              <a:extLst>
                <a:ext uri="{FF2B5EF4-FFF2-40B4-BE49-F238E27FC236}">
                  <a16:creationId xmlns:a16="http://schemas.microsoft.com/office/drawing/2014/main" id="{2FD34EFF-1868-4751-87E0-4E1B1BBB45BB}"/>
                </a:ext>
              </a:extLst>
            </p:cNvPr>
            <p:cNvSpPr/>
            <p:nvPr/>
          </p:nvSpPr>
          <p:spPr>
            <a:xfrm>
              <a:off x="1785662" y="2042022"/>
              <a:ext cx="787200" cy="776400"/>
            </a:xfrm>
            <a:prstGeom prst="ellipse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F1EABB-9EB9-4386-9A4B-FD2BBD169E98}"/>
              </a:ext>
            </a:extLst>
          </p:cNvPr>
          <p:cNvGrpSpPr/>
          <p:nvPr/>
        </p:nvGrpSpPr>
        <p:grpSpPr>
          <a:xfrm>
            <a:off x="3110488" y="2042022"/>
            <a:ext cx="2923025" cy="1187628"/>
            <a:chOff x="2179262" y="2042022"/>
            <a:chExt cx="2923025" cy="1187628"/>
          </a:xfrm>
        </p:grpSpPr>
        <p:sp>
          <p:nvSpPr>
            <p:cNvPr id="77" name="Google Shape;991;p45">
              <a:extLst>
                <a:ext uri="{FF2B5EF4-FFF2-40B4-BE49-F238E27FC236}">
                  <a16:creationId xmlns:a16="http://schemas.microsoft.com/office/drawing/2014/main" id="{1BBD0EE6-7142-4142-BC5E-1F0C7C751618}"/>
                </a:ext>
              </a:extLst>
            </p:cNvPr>
            <p:cNvSpPr txBox="1">
              <a:spLocks/>
            </p:cNvSpPr>
            <p:nvPr/>
          </p:nvSpPr>
          <p:spPr>
            <a:xfrm>
              <a:off x="2179262" y="2927850"/>
              <a:ext cx="2923025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600" b="0" dirty="0" err="1">
                  <a:uFill>
                    <a:noFill/>
                  </a:uFill>
                </a:rPr>
                <a:t>Peternak</a:t>
              </a:r>
              <a:endParaRPr lang="en-ID" sz="1600" b="0" dirty="0"/>
            </a:p>
          </p:txBody>
        </p:sp>
        <p:sp>
          <p:nvSpPr>
            <p:cNvPr id="94" name="Google Shape;381;p34">
              <a:extLst>
                <a:ext uri="{FF2B5EF4-FFF2-40B4-BE49-F238E27FC236}">
                  <a16:creationId xmlns:a16="http://schemas.microsoft.com/office/drawing/2014/main" id="{4AA19695-B6C4-4739-AF83-F43442DAF8A5}"/>
                </a:ext>
              </a:extLst>
            </p:cNvPr>
            <p:cNvSpPr/>
            <p:nvPr/>
          </p:nvSpPr>
          <p:spPr>
            <a:xfrm>
              <a:off x="3247174" y="2042022"/>
              <a:ext cx="787200" cy="776400"/>
            </a:xfrm>
            <a:prstGeom prst="ellipse">
              <a:avLst/>
            </a:prstGeom>
            <a:blipFill>
              <a:blip r:embed="rId8"/>
              <a:stretch>
                <a:fillRect/>
              </a:stretch>
            </a:blip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0" name="Group 959">
            <a:extLst>
              <a:ext uri="{FF2B5EF4-FFF2-40B4-BE49-F238E27FC236}">
                <a16:creationId xmlns:a16="http://schemas.microsoft.com/office/drawing/2014/main" id="{586552E5-4989-4811-BA73-89235362AE7E}"/>
              </a:ext>
            </a:extLst>
          </p:cNvPr>
          <p:cNvGrpSpPr/>
          <p:nvPr/>
        </p:nvGrpSpPr>
        <p:grpSpPr>
          <a:xfrm>
            <a:off x="5567938" y="2042022"/>
            <a:ext cx="2923025" cy="1187628"/>
            <a:chOff x="5632650" y="2042022"/>
            <a:chExt cx="2923025" cy="1187628"/>
          </a:xfrm>
        </p:grpSpPr>
        <p:sp>
          <p:nvSpPr>
            <p:cNvPr id="75" name="Google Shape;991;p45">
              <a:extLst>
                <a:ext uri="{FF2B5EF4-FFF2-40B4-BE49-F238E27FC236}">
                  <a16:creationId xmlns:a16="http://schemas.microsoft.com/office/drawing/2014/main" id="{1AC94B15-2FAD-4840-8E77-D4371DFD0353}"/>
                </a:ext>
              </a:extLst>
            </p:cNvPr>
            <p:cNvSpPr txBox="1">
              <a:spLocks/>
            </p:cNvSpPr>
            <p:nvPr/>
          </p:nvSpPr>
          <p:spPr>
            <a:xfrm>
              <a:off x="5632650" y="2927850"/>
              <a:ext cx="2923025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600" b="0" dirty="0">
                  <a:uFill>
                    <a:noFill/>
                  </a:uFill>
                </a:rPr>
                <a:t>Ojek Online</a:t>
              </a:r>
              <a:endParaRPr lang="en-ID" sz="1600" b="0" dirty="0"/>
            </a:p>
          </p:txBody>
        </p:sp>
        <p:sp>
          <p:nvSpPr>
            <p:cNvPr id="95" name="Google Shape;381;p34">
              <a:extLst>
                <a:ext uri="{FF2B5EF4-FFF2-40B4-BE49-F238E27FC236}">
                  <a16:creationId xmlns:a16="http://schemas.microsoft.com/office/drawing/2014/main" id="{275086A1-BD64-4C2F-BAEC-C4EDBFF4181E}"/>
                </a:ext>
              </a:extLst>
            </p:cNvPr>
            <p:cNvSpPr/>
            <p:nvPr/>
          </p:nvSpPr>
          <p:spPr>
            <a:xfrm>
              <a:off x="6700562" y="2042022"/>
              <a:ext cx="787200" cy="776400"/>
            </a:xfrm>
            <a:prstGeom prst="ellipse">
              <a:avLst/>
            </a:prstGeom>
            <a:blipFill>
              <a:blip r:embed="rId9"/>
              <a:stretch>
                <a:fillRect/>
              </a:stretch>
            </a:blip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62" name="Group 961">
            <a:extLst>
              <a:ext uri="{FF2B5EF4-FFF2-40B4-BE49-F238E27FC236}">
                <a16:creationId xmlns:a16="http://schemas.microsoft.com/office/drawing/2014/main" id="{2C719BE8-595A-41C8-9693-1084D84065E4}"/>
              </a:ext>
            </a:extLst>
          </p:cNvPr>
          <p:cNvGrpSpPr/>
          <p:nvPr/>
        </p:nvGrpSpPr>
        <p:grpSpPr>
          <a:xfrm>
            <a:off x="653038" y="3570525"/>
            <a:ext cx="2923025" cy="1186765"/>
            <a:chOff x="607377" y="3570525"/>
            <a:chExt cx="2923025" cy="1186765"/>
          </a:xfrm>
        </p:grpSpPr>
        <p:sp>
          <p:nvSpPr>
            <p:cNvPr id="78" name="Google Shape;991;p45">
              <a:extLst>
                <a:ext uri="{FF2B5EF4-FFF2-40B4-BE49-F238E27FC236}">
                  <a16:creationId xmlns:a16="http://schemas.microsoft.com/office/drawing/2014/main" id="{FB8C9704-10E9-41B6-9406-9503CBB1E643}"/>
                </a:ext>
              </a:extLst>
            </p:cNvPr>
            <p:cNvSpPr txBox="1">
              <a:spLocks/>
            </p:cNvSpPr>
            <p:nvPr/>
          </p:nvSpPr>
          <p:spPr>
            <a:xfrm>
              <a:off x="607377" y="4455490"/>
              <a:ext cx="2923025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600" b="0" dirty="0" err="1">
                  <a:uFill>
                    <a:noFill/>
                  </a:uFill>
                </a:rPr>
                <a:t>Pekerja</a:t>
              </a:r>
              <a:r>
                <a:rPr lang="en-ID" sz="1600" b="0" dirty="0">
                  <a:uFill>
                    <a:noFill/>
                  </a:uFill>
                </a:rPr>
                <a:t> </a:t>
              </a:r>
              <a:r>
                <a:rPr lang="en-ID" sz="1600" b="0" dirty="0" err="1">
                  <a:uFill>
                    <a:noFill/>
                  </a:uFill>
                </a:rPr>
                <a:t>Bangunan</a:t>
              </a:r>
              <a:endParaRPr lang="en-ID" sz="1600" b="0" dirty="0"/>
            </a:p>
          </p:txBody>
        </p:sp>
        <p:sp>
          <p:nvSpPr>
            <p:cNvPr id="96" name="Google Shape;381;p34">
              <a:extLst>
                <a:ext uri="{FF2B5EF4-FFF2-40B4-BE49-F238E27FC236}">
                  <a16:creationId xmlns:a16="http://schemas.microsoft.com/office/drawing/2014/main" id="{ECB07062-81A5-4F10-A928-6A764518959A}"/>
                </a:ext>
              </a:extLst>
            </p:cNvPr>
            <p:cNvSpPr/>
            <p:nvPr/>
          </p:nvSpPr>
          <p:spPr>
            <a:xfrm>
              <a:off x="1675289" y="3570525"/>
              <a:ext cx="787200" cy="776400"/>
            </a:xfrm>
            <a:prstGeom prst="ellipse">
              <a:avLst/>
            </a:prstGeom>
            <a:blipFill>
              <a:blip r:embed="rId10"/>
              <a:stretch>
                <a:fillRect/>
              </a:stretch>
            </a:blip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6" name="Google Shape;991;p45">
            <a:extLst>
              <a:ext uri="{FF2B5EF4-FFF2-40B4-BE49-F238E27FC236}">
                <a16:creationId xmlns:a16="http://schemas.microsoft.com/office/drawing/2014/main" id="{8E8BAD17-913B-478E-B8DE-542C8DEDCDCB}"/>
              </a:ext>
            </a:extLst>
          </p:cNvPr>
          <p:cNvSpPr txBox="1">
            <a:spLocks/>
          </p:cNvSpPr>
          <p:nvPr/>
        </p:nvSpPr>
        <p:spPr>
          <a:xfrm>
            <a:off x="3107413" y="4455490"/>
            <a:ext cx="2923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1600" b="0" dirty="0" err="1">
                <a:uFill>
                  <a:noFill/>
                </a:uFill>
              </a:rPr>
              <a:t>Pedagang</a:t>
            </a:r>
            <a:r>
              <a:rPr lang="en-ID" sz="1600" b="0" dirty="0">
                <a:uFill>
                  <a:noFill/>
                </a:uFill>
              </a:rPr>
              <a:t> Kaki Lima</a:t>
            </a:r>
            <a:endParaRPr lang="en-ID" sz="1600" b="0" dirty="0"/>
          </a:p>
        </p:txBody>
      </p:sp>
      <p:sp>
        <p:nvSpPr>
          <p:cNvPr id="97" name="Google Shape;381;p34">
            <a:extLst>
              <a:ext uri="{FF2B5EF4-FFF2-40B4-BE49-F238E27FC236}">
                <a16:creationId xmlns:a16="http://schemas.microsoft.com/office/drawing/2014/main" id="{85A15850-0D22-4851-AAE6-8CCB8943D0CD}"/>
              </a:ext>
            </a:extLst>
          </p:cNvPr>
          <p:cNvSpPr/>
          <p:nvPr/>
        </p:nvSpPr>
        <p:spPr>
          <a:xfrm>
            <a:off x="4175325" y="3570525"/>
            <a:ext cx="787200" cy="776400"/>
          </a:xfrm>
          <a:prstGeom prst="ellipse">
            <a:avLst/>
          </a:prstGeom>
          <a:blipFill>
            <a:blip r:embed="rId11"/>
            <a:stretch>
              <a:fillRect/>
            </a:stretch>
          </a:blip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1" name="Slide 14">
            <a:hlinkClick r:id="" action="ppaction://media"/>
            <a:extLst>
              <a:ext uri="{FF2B5EF4-FFF2-40B4-BE49-F238E27FC236}">
                <a16:creationId xmlns:a16="http://schemas.microsoft.com/office/drawing/2014/main" id="{581B4A73-8910-4739-B22D-A10C072776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4D7F91-0B3A-47DF-AB2D-D25DF5AF1A7F}"/>
              </a:ext>
            </a:extLst>
          </p:cNvPr>
          <p:cNvGrpSpPr/>
          <p:nvPr/>
        </p:nvGrpSpPr>
        <p:grpSpPr>
          <a:xfrm>
            <a:off x="6646650" y="3559725"/>
            <a:ext cx="776400" cy="787200"/>
            <a:chOff x="2240130" y="1675033"/>
            <a:chExt cx="776400" cy="787200"/>
          </a:xfrm>
        </p:grpSpPr>
        <p:sp>
          <p:nvSpPr>
            <p:cNvPr id="106" name="Google Shape;381;p34">
              <a:extLst>
                <a:ext uri="{FF2B5EF4-FFF2-40B4-BE49-F238E27FC236}">
                  <a16:creationId xmlns:a16="http://schemas.microsoft.com/office/drawing/2014/main" id="{FF5E13F8-DC3A-4AAD-8F9A-FECDCBE21FCB}"/>
                </a:ext>
              </a:extLst>
            </p:cNvPr>
            <p:cNvSpPr/>
            <p:nvPr/>
          </p:nvSpPr>
          <p:spPr>
            <a:xfrm rot="5400000">
              <a:off x="2234730" y="1680433"/>
              <a:ext cx="787200" cy="7764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07" name="Google Shape;12018;p72">
              <a:extLst>
                <a:ext uri="{FF2B5EF4-FFF2-40B4-BE49-F238E27FC236}">
                  <a16:creationId xmlns:a16="http://schemas.microsoft.com/office/drawing/2014/main" id="{80651D31-E05A-475F-98F2-0F6E3E54B117}"/>
                </a:ext>
              </a:extLst>
            </p:cNvPr>
            <p:cNvGrpSpPr/>
            <p:nvPr/>
          </p:nvGrpSpPr>
          <p:grpSpPr>
            <a:xfrm>
              <a:off x="2429372" y="1846434"/>
              <a:ext cx="397915" cy="405104"/>
              <a:chOff x="7529411" y="2414659"/>
              <a:chExt cx="355863" cy="362292"/>
            </a:xfrm>
            <a:solidFill>
              <a:srgbClr val="263238"/>
            </a:solidFill>
          </p:grpSpPr>
          <p:sp>
            <p:nvSpPr>
              <p:cNvPr id="108" name="Google Shape;12019;p72">
                <a:extLst>
                  <a:ext uri="{FF2B5EF4-FFF2-40B4-BE49-F238E27FC236}">
                    <a16:creationId xmlns:a16="http://schemas.microsoft.com/office/drawing/2014/main" id="{F9D22A05-82B7-4444-9183-56FF5E642B2B}"/>
                  </a:ext>
                </a:extLst>
              </p:cNvPr>
              <p:cNvSpPr/>
              <p:nvPr/>
            </p:nvSpPr>
            <p:spPr>
              <a:xfrm>
                <a:off x="7687816" y="2443081"/>
                <a:ext cx="45481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29" h="501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22"/>
                      <a:pt x="155" y="322"/>
                    </a:cubicBezTo>
                    <a:cubicBezTo>
                      <a:pt x="357" y="322"/>
                      <a:pt x="893" y="357"/>
                      <a:pt x="1155" y="488"/>
                    </a:cubicBezTo>
                    <a:cubicBezTo>
                      <a:pt x="1191" y="500"/>
                      <a:pt x="1203" y="500"/>
                      <a:pt x="1227" y="500"/>
                    </a:cubicBezTo>
                    <a:cubicBezTo>
                      <a:pt x="1286" y="500"/>
                      <a:pt x="1346" y="477"/>
                      <a:pt x="1381" y="417"/>
                    </a:cubicBezTo>
                    <a:cubicBezTo>
                      <a:pt x="1429" y="346"/>
                      <a:pt x="1381" y="238"/>
                      <a:pt x="1310" y="191"/>
                    </a:cubicBezTo>
                    <a:cubicBezTo>
                      <a:pt x="917" y="0"/>
                      <a:pt x="191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2020;p72">
                <a:extLst>
                  <a:ext uri="{FF2B5EF4-FFF2-40B4-BE49-F238E27FC236}">
                    <a16:creationId xmlns:a16="http://schemas.microsoft.com/office/drawing/2014/main" id="{DB5A54B4-7421-418D-AD19-E18A86D49CCA}"/>
                  </a:ext>
                </a:extLst>
              </p:cNvPr>
              <p:cNvSpPr/>
              <p:nvPr/>
            </p:nvSpPr>
            <p:spPr>
              <a:xfrm>
                <a:off x="7648764" y="2414659"/>
                <a:ext cx="123204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1" h="5299" extrusionOk="0">
                    <a:moveTo>
                      <a:pt x="3013" y="322"/>
                    </a:moveTo>
                    <a:lnTo>
                      <a:pt x="3013" y="1024"/>
                    </a:lnTo>
                    <a:cubicBezTo>
                      <a:pt x="3013" y="1143"/>
                      <a:pt x="2977" y="1250"/>
                      <a:pt x="2930" y="1358"/>
                    </a:cubicBezTo>
                    <a:lnTo>
                      <a:pt x="2847" y="1512"/>
                    </a:lnTo>
                    <a:cubicBezTo>
                      <a:pt x="2835" y="1548"/>
                      <a:pt x="2835" y="1560"/>
                      <a:pt x="2835" y="1596"/>
                    </a:cubicBezTo>
                    <a:lnTo>
                      <a:pt x="2835" y="1953"/>
                    </a:lnTo>
                    <a:cubicBezTo>
                      <a:pt x="2835" y="2203"/>
                      <a:pt x="2727" y="2429"/>
                      <a:pt x="2561" y="2608"/>
                    </a:cubicBezTo>
                    <a:cubicBezTo>
                      <a:pt x="2370" y="2763"/>
                      <a:pt x="2144" y="2858"/>
                      <a:pt x="1894" y="2858"/>
                    </a:cubicBezTo>
                    <a:cubicBezTo>
                      <a:pt x="1418" y="2846"/>
                      <a:pt x="1013" y="2405"/>
                      <a:pt x="1013" y="1905"/>
                    </a:cubicBezTo>
                    <a:lnTo>
                      <a:pt x="1013" y="1596"/>
                    </a:lnTo>
                    <a:cubicBezTo>
                      <a:pt x="1013" y="1560"/>
                      <a:pt x="1013" y="1548"/>
                      <a:pt x="1001" y="1512"/>
                    </a:cubicBezTo>
                    <a:lnTo>
                      <a:pt x="894" y="1310"/>
                    </a:lnTo>
                    <a:cubicBezTo>
                      <a:pt x="846" y="1239"/>
                      <a:pt x="834" y="1143"/>
                      <a:pt x="834" y="1072"/>
                    </a:cubicBezTo>
                    <a:lnTo>
                      <a:pt x="834" y="1060"/>
                    </a:lnTo>
                    <a:cubicBezTo>
                      <a:pt x="834" y="655"/>
                      <a:pt x="1168" y="322"/>
                      <a:pt x="1561" y="322"/>
                    </a:cubicBezTo>
                    <a:close/>
                    <a:moveTo>
                      <a:pt x="2299" y="3108"/>
                    </a:moveTo>
                    <a:cubicBezTo>
                      <a:pt x="2299" y="3155"/>
                      <a:pt x="2311" y="3215"/>
                      <a:pt x="2323" y="3263"/>
                    </a:cubicBezTo>
                    <a:lnTo>
                      <a:pt x="1918" y="3679"/>
                    </a:lnTo>
                    <a:lnTo>
                      <a:pt x="1537" y="3286"/>
                    </a:lnTo>
                    <a:cubicBezTo>
                      <a:pt x="1549" y="3263"/>
                      <a:pt x="1549" y="3227"/>
                      <a:pt x="1549" y="3179"/>
                    </a:cubicBezTo>
                    <a:lnTo>
                      <a:pt x="1549" y="3108"/>
                    </a:lnTo>
                    <a:cubicBezTo>
                      <a:pt x="1656" y="3144"/>
                      <a:pt x="1763" y="3167"/>
                      <a:pt x="1882" y="3167"/>
                    </a:cubicBezTo>
                    <a:lnTo>
                      <a:pt x="1918" y="3167"/>
                    </a:lnTo>
                    <a:cubicBezTo>
                      <a:pt x="2061" y="3167"/>
                      <a:pt x="2180" y="3155"/>
                      <a:pt x="2299" y="3108"/>
                    </a:cubicBezTo>
                    <a:close/>
                    <a:moveTo>
                      <a:pt x="1584" y="0"/>
                    </a:moveTo>
                    <a:cubicBezTo>
                      <a:pt x="1001" y="0"/>
                      <a:pt x="525" y="477"/>
                      <a:pt x="525" y="1060"/>
                    </a:cubicBezTo>
                    <a:lnTo>
                      <a:pt x="525" y="1072"/>
                    </a:lnTo>
                    <a:cubicBezTo>
                      <a:pt x="525" y="1203"/>
                      <a:pt x="549" y="1334"/>
                      <a:pt x="608" y="1453"/>
                    </a:cubicBezTo>
                    <a:lnTo>
                      <a:pt x="703" y="1620"/>
                    </a:lnTo>
                    <a:lnTo>
                      <a:pt x="703" y="1893"/>
                    </a:lnTo>
                    <a:cubicBezTo>
                      <a:pt x="703" y="2322"/>
                      <a:pt x="906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2" y="3239"/>
                    </a:cubicBezTo>
                    <a:lnTo>
                      <a:pt x="513" y="3441"/>
                    </a:lnTo>
                    <a:cubicBezTo>
                      <a:pt x="215" y="3525"/>
                      <a:pt x="1" y="3798"/>
                      <a:pt x="1" y="4108"/>
                    </a:cubicBezTo>
                    <a:lnTo>
                      <a:pt x="1" y="5132"/>
                    </a:lnTo>
                    <a:cubicBezTo>
                      <a:pt x="1" y="5227"/>
                      <a:pt x="72" y="5299"/>
                      <a:pt x="168" y="5299"/>
                    </a:cubicBezTo>
                    <a:cubicBezTo>
                      <a:pt x="251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30" y="3798"/>
                      <a:pt x="596" y="3751"/>
                    </a:cubicBezTo>
                    <a:lnTo>
                      <a:pt x="1275" y="3560"/>
                    </a:lnTo>
                    <a:cubicBezTo>
                      <a:pt x="1311" y="3560"/>
                      <a:pt x="1323" y="3536"/>
                      <a:pt x="1358" y="3525"/>
                    </a:cubicBezTo>
                    <a:lnTo>
                      <a:pt x="1775" y="3941"/>
                    </a:lnTo>
                    <a:lnTo>
                      <a:pt x="1775" y="5120"/>
                    </a:lnTo>
                    <a:cubicBezTo>
                      <a:pt x="1775" y="5203"/>
                      <a:pt x="1846" y="5287"/>
                      <a:pt x="1930" y="5287"/>
                    </a:cubicBezTo>
                    <a:cubicBezTo>
                      <a:pt x="2025" y="5287"/>
                      <a:pt x="2096" y="5203"/>
                      <a:pt x="2096" y="5120"/>
                    </a:cubicBezTo>
                    <a:lnTo>
                      <a:pt x="2096" y="3941"/>
                    </a:lnTo>
                    <a:lnTo>
                      <a:pt x="2525" y="3513"/>
                    </a:lnTo>
                    <a:cubicBezTo>
                      <a:pt x="2573" y="3536"/>
                      <a:pt x="2620" y="3560"/>
                      <a:pt x="2680" y="3572"/>
                    </a:cubicBezTo>
                    <a:lnTo>
                      <a:pt x="3275" y="3751"/>
                    </a:lnTo>
                    <a:cubicBezTo>
                      <a:pt x="3442" y="3798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4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22"/>
                      <a:pt x="3668" y="3536"/>
                      <a:pt x="3370" y="3465"/>
                    </a:cubicBezTo>
                    <a:lnTo>
                      <a:pt x="2775" y="3286"/>
                    </a:lnTo>
                    <a:cubicBezTo>
                      <a:pt x="2692" y="3263"/>
                      <a:pt x="2632" y="3179"/>
                      <a:pt x="2632" y="3108"/>
                    </a:cubicBezTo>
                    <a:lnTo>
                      <a:pt x="2632" y="2977"/>
                    </a:lnTo>
                    <a:cubicBezTo>
                      <a:pt x="2692" y="2929"/>
                      <a:pt x="2739" y="2882"/>
                      <a:pt x="2799" y="2846"/>
                    </a:cubicBezTo>
                    <a:cubicBezTo>
                      <a:pt x="3037" y="2608"/>
                      <a:pt x="3168" y="2286"/>
                      <a:pt x="3168" y="1953"/>
                    </a:cubicBezTo>
                    <a:lnTo>
                      <a:pt x="3168" y="1631"/>
                    </a:lnTo>
                    <a:lnTo>
                      <a:pt x="3228" y="1501"/>
                    </a:lnTo>
                    <a:cubicBezTo>
                      <a:pt x="3311" y="1358"/>
                      <a:pt x="3347" y="1191"/>
                      <a:pt x="3347" y="1024"/>
                    </a:cubicBezTo>
                    <a:lnTo>
                      <a:pt x="3347" y="167"/>
                    </a:lnTo>
                    <a:cubicBezTo>
                      <a:pt x="3347" y="72"/>
                      <a:pt x="3275" y="0"/>
                      <a:pt x="31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2021;p72">
                <a:extLst>
                  <a:ext uri="{FF2B5EF4-FFF2-40B4-BE49-F238E27FC236}">
                    <a16:creationId xmlns:a16="http://schemas.microsoft.com/office/drawing/2014/main" id="{8705E143-C420-4AC7-8EDE-2622058D28DC}"/>
                  </a:ext>
                </a:extLst>
              </p:cNvPr>
              <p:cNvSpPr/>
              <p:nvPr/>
            </p:nvSpPr>
            <p:spPr>
              <a:xfrm>
                <a:off x="7670757" y="2551072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7"/>
                    </a:cubicBezTo>
                    <a:lnTo>
                      <a:pt x="0" y="882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2022;p72">
                <a:extLst>
                  <a:ext uri="{FF2B5EF4-FFF2-40B4-BE49-F238E27FC236}">
                    <a16:creationId xmlns:a16="http://schemas.microsoft.com/office/drawing/2014/main" id="{B0E4A431-426B-434C-B719-CFD3FB871070}"/>
                  </a:ext>
                </a:extLst>
              </p:cNvPr>
              <p:cNvSpPr/>
              <p:nvPr/>
            </p:nvSpPr>
            <p:spPr>
              <a:xfrm>
                <a:off x="7738963" y="2551072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55" y="1"/>
                    </a:moveTo>
                    <a:cubicBezTo>
                      <a:pt x="72" y="1"/>
                      <a:pt x="1" y="72"/>
                      <a:pt x="1" y="167"/>
                    </a:cubicBezTo>
                    <a:lnTo>
                      <a:pt x="1" y="882"/>
                    </a:lnTo>
                    <a:cubicBezTo>
                      <a:pt x="1" y="965"/>
                      <a:pt x="72" y="1036"/>
                      <a:pt x="155" y="1036"/>
                    </a:cubicBezTo>
                    <a:cubicBezTo>
                      <a:pt x="251" y="1036"/>
                      <a:pt x="322" y="965"/>
                      <a:pt x="322" y="882"/>
                    </a:cubicBezTo>
                    <a:lnTo>
                      <a:pt x="322" y="167"/>
                    </a:lnTo>
                    <a:cubicBezTo>
                      <a:pt x="322" y="72"/>
                      <a:pt x="251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2023;p72">
                <a:extLst>
                  <a:ext uri="{FF2B5EF4-FFF2-40B4-BE49-F238E27FC236}">
                    <a16:creationId xmlns:a16="http://schemas.microsoft.com/office/drawing/2014/main" id="{8A3929EC-39D1-4E59-8770-B3D660EF9EA9}"/>
                  </a:ext>
                </a:extLst>
              </p:cNvPr>
              <p:cNvSpPr/>
              <p:nvPr/>
            </p:nvSpPr>
            <p:spPr>
              <a:xfrm>
                <a:off x="7568432" y="2635956"/>
                <a:ext cx="45513" cy="15946"/>
              </a:xfrm>
              <a:custGeom>
                <a:avLst/>
                <a:gdLst/>
                <a:ahLst/>
                <a:cxnLst/>
                <a:rect l="l" t="t" r="r" b="b"/>
                <a:pathLst>
                  <a:path w="1430" h="501" extrusionOk="0">
                    <a:moveTo>
                      <a:pt x="156" y="1"/>
                    </a:moveTo>
                    <a:cubicBezTo>
                      <a:pt x="72" y="1"/>
                      <a:pt x="1" y="72"/>
                      <a:pt x="1" y="155"/>
                    </a:cubicBezTo>
                    <a:cubicBezTo>
                      <a:pt x="1" y="251"/>
                      <a:pt x="72" y="322"/>
                      <a:pt x="156" y="322"/>
                    </a:cubicBezTo>
                    <a:cubicBezTo>
                      <a:pt x="358" y="322"/>
                      <a:pt x="894" y="358"/>
                      <a:pt x="1156" y="489"/>
                    </a:cubicBezTo>
                    <a:cubicBezTo>
                      <a:pt x="1191" y="501"/>
                      <a:pt x="1203" y="501"/>
                      <a:pt x="1227" y="501"/>
                    </a:cubicBezTo>
                    <a:cubicBezTo>
                      <a:pt x="1287" y="501"/>
                      <a:pt x="1346" y="477"/>
                      <a:pt x="1382" y="417"/>
                    </a:cubicBezTo>
                    <a:cubicBezTo>
                      <a:pt x="1430" y="334"/>
                      <a:pt x="1394" y="239"/>
                      <a:pt x="1310" y="191"/>
                    </a:cubicBezTo>
                    <a:cubicBezTo>
                      <a:pt x="918" y="1"/>
                      <a:pt x="191" y="1"/>
                      <a:pt x="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2024;p72">
                <a:extLst>
                  <a:ext uri="{FF2B5EF4-FFF2-40B4-BE49-F238E27FC236}">
                    <a16:creationId xmlns:a16="http://schemas.microsoft.com/office/drawing/2014/main" id="{4BCC9BDB-AA6C-4FD6-BBFD-365F33D2405A}"/>
                  </a:ext>
                </a:extLst>
              </p:cNvPr>
              <p:cNvSpPr/>
              <p:nvPr/>
            </p:nvSpPr>
            <p:spPr>
              <a:xfrm>
                <a:off x="7529411" y="2607916"/>
                <a:ext cx="123172" cy="168654"/>
              </a:xfrm>
              <a:custGeom>
                <a:avLst/>
                <a:gdLst/>
                <a:ahLst/>
                <a:cxnLst/>
                <a:rect l="l" t="t" r="r" b="b"/>
                <a:pathLst>
                  <a:path w="3870" h="5299" extrusionOk="0">
                    <a:moveTo>
                      <a:pt x="3025" y="310"/>
                    </a:moveTo>
                    <a:lnTo>
                      <a:pt x="3025" y="1013"/>
                    </a:lnTo>
                    <a:cubicBezTo>
                      <a:pt x="3025" y="1132"/>
                      <a:pt x="2989" y="1239"/>
                      <a:pt x="2953" y="1334"/>
                    </a:cubicBezTo>
                    <a:lnTo>
                      <a:pt x="2858" y="1501"/>
                    </a:lnTo>
                    <a:cubicBezTo>
                      <a:pt x="2846" y="1536"/>
                      <a:pt x="2846" y="1548"/>
                      <a:pt x="2846" y="1572"/>
                    </a:cubicBezTo>
                    <a:lnTo>
                      <a:pt x="2846" y="1929"/>
                    </a:lnTo>
                    <a:cubicBezTo>
                      <a:pt x="2834" y="2191"/>
                      <a:pt x="2727" y="2406"/>
                      <a:pt x="2560" y="2584"/>
                    </a:cubicBezTo>
                    <a:cubicBezTo>
                      <a:pt x="2392" y="2753"/>
                      <a:pt x="2170" y="2847"/>
                      <a:pt x="1945" y="2847"/>
                    </a:cubicBezTo>
                    <a:cubicBezTo>
                      <a:pt x="1932" y="2847"/>
                      <a:pt x="1919" y="2847"/>
                      <a:pt x="1905" y="2846"/>
                    </a:cubicBezTo>
                    <a:cubicBezTo>
                      <a:pt x="1429" y="2822"/>
                      <a:pt x="1024" y="2394"/>
                      <a:pt x="1024" y="1894"/>
                    </a:cubicBezTo>
                    <a:lnTo>
                      <a:pt x="1024" y="1572"/>
                    </a:lnTo>
                    <a:cubicBezTo>
                      <a:pt x="1024" y="1548"/>
                      <a:pt x="1024" y="1536"/>
                      <a:pt x="1012" y="1501"/>
                    </a:cubicBezTo>
                    <a:lnTo>
                      <a:pt x="905" y="1298"/>
                    </a:lnTo>
                    <a:cubicBezTo>
                      <a:pt x="870" y="1215"/>
                      <a:pt x="846" y="1132"/>
                      <a:pt x="846" y="1060"/>
                    </a:cubicBezTo>
                    <a:lnTo>
                      <a:pt x="846" y="1036"/>
                    </a:lnTo>
                    <a:cubicBezTo>
                      <a:pt x="846" y="643"/>
                      <a:pt x="1179" y="310"/>
                      <a:pt x="1584" y="310"/>
                    </a:cubicBezTo>
                    <a:close/>
                    <a:moveTo>
                      <a:pt x="2298" y="3096"/>
                    </a:moveTo>
                    <a:lnTo>
                      <a:pt x="2298" y="3156"/>
                    </a:lnTo>
                    <a:cubicBezTo>
                      <a:pt x="2298" y="3179"/>
                      <a:pt x="2298" y="3215"/>
                      <a:pt x="2310" y="3263"/>
                    </a:cubicBezTo>
                    <a:lnTo>
                      <a:pt x="1917" y="3656"/>
                    </a:lnTo>
                    <a:lnTo>
                      <a:pt x="1536" y="3275"/>
                    </a:lnTo>
                    <a:cubicBezTo>
                      <a:pt x="1548" y="3239"/>
                      <a:pt x="1548" y="3215"/>
                      <a:pt x="1548" y="3168"/>
                    </a:cubicBezTo>
                    <a:lnTo>
                      <a:pt x="1548" y="3096"/>
                    </a:lnTo>
                    <a:cubicBezTo>
                      <a:pt x="1655" y="3120"/>
                      <a:pt x="1763" y="3156"/>
                      <a:pt x="1882" y="3156"/>
                    </a:cubicBezTo>
                    <a:lnTo>
                      <a:pt x="1917" y="3156"/>
                    </a:lnTo>
                    <a:cubicBezTo>
                      <a:pt x="2036" y="3156"/>
                      <a:pt x="2179" y="3132"/>
                      <a:pt x="2298" y="3096"/>
                    </a:cubicBezTo>
                    <a:close/>
                    <a:moveTo>
                      <a:pt x="1584" y="1"/>
                    </a:moveTo>
                    <a:cubicBezTo>
                      <a:pt x="1001" y="1"/>
                      <a:pt x="524" y="477"/>
                      <a:pt x="524" y="1060"/>
                    </a:cubicBezTo>
                    <a:lnTo>
                      <a:pt x="524" y="1072"/>
                    </a:lnTo>
                    <a:cubicBezTo>
                      <a:pt x="524" y="1203"/>
                      <a:pt x="548" y="1334"/>
                      <a:pt x="608" y="1453"/>
                    </a:cubicBezTo>
                    <a:lnTo>
                      <a:pt x="703" y="1620"/>
                    </a:lnTo>
                    <a:lnTo>
                      <a:pt x="703" y="1894"/>
                    </a:lnTo>
                    <a:cubicBezTo>
                      <a:pt x="703" y="2322"/>
                      <a:pt x="905" y="2703"/>
                      <a:pt x="1239" y="2941"/>
                    </a:cubicBezTo>
                    <a:lnTo>
                      <a:pt x="1239" y="3179"/>
                    </a:lnTo>
                    <a:cubicBezTo>
                      <a:pt x="1239" y="3215"/>
                      <a:pt x="1227" y="3239"/>
                      <a:pt x="1191" y="3239"/>
                    </a:cubicBezTo>
                    <a:lnTo>
                      <a:pt x="512" y="3441"/>
                    </a:lnTo>
                    <a:cubicBezTo>
                      <a:pt x="215" y="3525"/>
                      <a:pt x="0" y="3799"/>
                      <a:pt x="0" y="4108"/>
                    </a:cubicBezTo>
                    <a:lnTo>
                      <a:pt x="0" y="5132"/>
                    </a:lnTo>
                    <a:cubicBezTo>
                      <a:pt x="0" y="5227"/>
                      <a:pt x="72" y="5299"/>
                      <a:pt x="167" y="5299"/>
                    </a:cubicBezTo>
                    <a:cubicBezTo>
                      <a:pt x="250" y="5299"/>
                      <a:pt x="322" y="5227"/>
                      <a:pt x="322" y="5132"/>
                    </a:cubicBezTo>
                    <a:lnTo>
                      <a:pt x="322" y="4108"/>
                    </a:lnTo>
                    <a:cubicBezTo>
                      <a:pt x="322" y="3941"/>
                      <a:pt x="429" y="3799"/>
                      <a:pt x="596" y="3751"/>
                    </a:cubicBezTo>
                    <a:lnTo>
                      <a:pt x="1274" y="3560"/>
                    </a:lnTo>
                    <a:cubicBezTo>
                      <a:pt x="1310" y="3560"/>
                      <a:pt x="1322" y="3537"/>
                      <a:pt x="1358" y="3525"/>
                    </a:cubicBezTo>
                    <a:lnTo>
                      <a:pt x="1774" y="3941"/>
                    </a:lnTo>
                    <a:lnTo>
                      <a:pt x="1774" y="5120"/>
                    </a:lnTo>
                    <a:cubicBezTo>
                      <a:pt x="1774" y="5204"/>
                      <a:pt x="1846" y="5287"/>
                      <a:pt x="1929" y="5287"/>
                    </a:cubicBezTo>
                    <a:cubicBezTo>
                      <a:pt x="2025" y="5287"/>
                      <a:pt x="2096" y="5204"/>
                      <a:pt x="2096" y="5120"/>
                    </a:cubicBezTo>
                    <a:lnTo>
                      <a:pt x="2096" y="3941"/>
                    </a:lnTo>
                    <a:lnTo>
                      <a:pt x="2513" y="3525"/>
                    </a:lnTo>
                    <a:cubicBezTo>
                      <a:pt x="2548" y="3537"/>
                      <a:pt x="2560" y="3537"/>
                      <a:pt x="2584" y="3560"/>
                    </a:cubicBezTo>
                    <a:lnTo>
                      <a:pt x="3275" y="3751"/>
                    </a:lnTo>
                    <a:cubicBezTo>
                      <a:pt x="3441" y="3799"/>
                      <a:pt x="3537" y="3941"/>
                      <a:pt x="3537" y="4108"/>
                    </a:cubicBezTo>
                    <a:lnTo>
                      <a:pt x="3537" y="5132"/>
                    </a:lnTo>
                    <a:cubicBezTo>
                      <a:pt x="3537" y="5227"/>
                      <a:pt x="3620" y="5299"/>
                      <a:pt x="3703" y="5299"/>
                    </a:cubicBezTo>
                    <a:cubicBezTo>
                      <a:pt x="3799" y="5299"/>
                      <a:pt x="3870" y="5227"/>
                      <a:pt x="3870" y="5132"/>
                    </a:cubicBezTo>
                    <a:lnTo>
                      <a:pt x="3870" y="4108"/>
                    </a:lnTo>
                    <a:cubicBezTo>
                      <a:pt x="3870" y="3810"/>
                      <a:pt x="3668" y="3537"/>
                      <a:pt x="3370" y="3453"/>
                    </a:cubicBezTo>
                    <a:lnTo>
                      <a:pt x="2679" y="3263"/>
                    </a:lnTo>
                    <a:cubicBezTo>
                      <a:pt x="2656" y="3239"/>
                      <a:pt x="2632" y="3227"/>
                      <a:pt x="2632" y="3203"/>
                    </a:cubicBezTo>
                    <a:lnTo>
                      <a:pt x="2632" y="2977"/>
                    </a:lnTo>
                    <a:cubicBezTo>
                      <a:pt x="2691" y="2929"/>
                      <a:pt x="2739" y="2882"/>
                      <a:pt x="2798" y="2846"/>
                    </a:cubicBezTo>
                    <a:cubicBezTo>
                      <a:pt x="3037" y="2608"/>
                      <a:pt x="3168" y="2287"/>
                      <a:pt x="3168" y="1953"/>
                    </a:cubicBezTo>
                    <a:lnTo>
                      <a:pt x="3168" y="1632"/>
                    </a:lnTo>
                    <a:lnTo>
                      <a:pt x="3227" y="1501"/>
                    </a:lnTo>
                    <a:cubicBezTo>
                      <a:pt x="3310" y="1358"/>
                      <a:pt x="3346" y="1191"/>
                      <a:pt x="3346" y="1024"/>
                    </a:cubicBezTo>
                    <a:lnTo>
                      <a:pt x="3346" y="167"/>
                    </a:lnTo>
                    <a:cubicBezTo>
                      <a:pt x="3346" y="72"/>
                      <a:pt x="3275" y="1"/>
                      <a:pt x="31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2025;p72">
                <a:extLst>
                  <a:ext uri="{FF2B5EF4-FFF2-40B4-BE49-F238E27FC236}">
                    <a16:creationId xmlns:a16="http://schemas.microsoft.com/office/drawing/2014/main" id="{11D9E761-F6EE-4F01-AC32-C37D4B31FBA6}"/>
                  </a:ext>
                </a:extLst>
              </p:cNvPr>
              <p:cNvSpPr/>
              <p:nvPr/>
            </p:nvSpPr>
            <p:spPr>
              <a:xfrm>
                <a:off x="7551754" y="2743946"/>
                <a:ext cx="10280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3" h="1037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56"/>
                    </a:cubicBezTo>
                    <a:lnTo>
                      <a:pt x="1" y="870"/>
                    </a:lnTo>
                    <a:cubicBezTo>
                      <a:pt x="1" y="965"/>
                      <a:pt x="72" y="1037"/>
                      <a:pt x="168" y="1037"/>
                    </a:cubicBezTo>
                    <a:cubicBezTo>
                      <a:pt x="251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1" y="1"/>
                      <a:pt x="16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2026;p72">
                <a:extLst>
                  <a:ext uri="{FF2B5EF4-FFF2-40B4-BE49-F238E27FC236}">
                    <a16:creationId xmlns:a16="http://schemas.microsoft.com/office/drawing/2014/main" id="{6F728CF5-98BC-47CF-80AC-0A1B22B45F32}"/>
                  </a:ext>
                </a:extLst>
              </p:cNvPr>
              <p:cNvSpPr/>
              <p:nvPr/>
            </p:nvSpPr>
            <p:spPr>
              <a:xfrm>
                <a:off x="7619610" y="2743946"/>
                <a:ext cx="10248" cy="3300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56"/>
                    </a:cubicBezTo>
                    <a:lnTo>
                      <a:pt x="0" y="870"/>
                    </a:lnTo>
                    <a:cubicBezTo>
                      <a:pt x="0" y="965"/>
                      <a:pt x="72" y="1037"/>
                      <a:pt x="155" y="1037"/>
                    </a:cubicBezTo>
                    <a:cubicBezTo>
                      <a:pt x="250" y="1037"/>
                      <a:pt x="322" y="965"/>
                      <a:pt x="322" y="870"/>
                    </a:cubicBezTo>
                    <a:lnTo>
                      <a:pt x="322" y="156"/>
                    </a:lnTo>
                    <a:cubicBezTo>
                      <a:pt x="322" y="72"/>
                      <a:pt x="250" y="1"/>
                      <a:pt x="15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2027;p72">
                <a:extLst>
                  <a:ext uri="{FF2B5EF4-FFF2-40B4-BE49-F238E27FC236}">
                    <a16:creationId xmlns:a16="http://schemas.microsoft.com/office/drawing/2014/main" id="{D86CF37F-6287-4061-8F42-D2D789175EB6}"/>
                  </a:ext>
                </a:extLst>
              </p:cNvPr>
              <p:cNvSpPr/>
              <p:nvPr/>
            </p:nvSpPr>
            <p:spPr>
              <a:xfrm>
                <a:off x="7773464" y="2584427"/>
                <a:ext cx="111810" cy="192525"/>
              </a:xfrm>
              <a:custGeom>
                <a:avLst/>
                <a:gdLst/>
                <a:ahLst/>
                <a:cxnLst/>
                <a:rect l="l" t="t" r="r" b="b"/>
                <a:pathLst>
                  <a:path w="3513" h="6049" extrusionOk="0">
                    <a:moveTo>
                      <a:pt x="1738" y="346"/>
                    </a:moveTo>
                    <a:cubicBezTo>
                      <a:pt x="2036" y="346"/>
                      <a:pt x="2286" y="560"/>
                      <a:pt x="2286" y="810"/>
                    </a:cubicBezTo>
                    <a:lnTo>
                      <a:pt x="2286" y="846"/>
                    </a:lnTo>
                    <a:cubicBezTo>
                      <a:pt x="2131" y="762"/>
                      <a:pt x="1929" y="739"/>
                      <a:pt x="1738" y="739"/>
                    </a:cubicBezTo>
                    <a:cubicBezTo>
                      <a:pt x="1548" y="739"/>
                      <a:pt x="1369" y="786"/>
                      <a:pt x="1191" y="846"/>
                    </a:cubicBezTo>
                    <a:lnTo>
                      <a:pt x="1191" y="810"/>
                    </a:lnTo>
                    <a:cubicBezTo>
                      <a:pt x="1203" y="560"/>
                      <a:pt x="1441" y="346"/>
                      <a:pt x="1738" y="346"/>
                    </a:cubicBezTo>
                    <a:close/>
                    <a:moveTo>
                      <a:pt x="1738" y="1048"/>
                    </a:moveTo>
                    <a:cubicBezTo>
                      <a:pt x="2334" y="1048"/>
                      <a:pt x="2822" y="1536"/>
                      <a:pt x="2822" y="2132"/>
                    </a:cubicBezTo>
                    <a:cubicBezTo>
                      <a:pt x="2822" y="2251"/>
                      <a:pt x="2810" y="2358"/>
                      <a:pt x="2762" y="2477"/>
                    </a:cubicBezTo>
                    <a:cubicBezTo>
                      <a:pt x="2286" y="2001"/>
                      <a:pt x="1453" y="1810"/>
                      <a:pt x="1429" y="1798"/>
                    </a:cubicBezTo>
                    <a:cubicBezTo>
                      <a:pt x="1415" y="1791"/>
                      <a:pt x="1400" y="1788"/>
                      <a:pt x="1385" y="1788"/>
                    </a:cubicBezTo>
                    <a:cubicBezTo>
                      <a:pt x="1347" y="1788"/>
                      <a:pt x="1308" y="1805"/>
                      <a:pt x="1274" y="1822"/>
                    </a:cubicBezTo>
                    <a:cubicBezTo>
                      <a:pt x="1238" y="1858"/>
                      <a:pt x="1215" y="1893"/>
                      <a:pt x="1215" y="1953"/>
                    </a:cubicBezTo>
                    <a:cubicBezTo>
                      <a:pt x="1215" y="1977"/>
                      <a:pt x="1203" y="2072"/>
                      <a:pt x="1084" y="2191"/>
                    </a:cubicBezTo>
                    <a:cubicBezTo>
                      <a:pt x="1024" y="2251"/>
                      <a:pt x="1024" y="2358"/>
                      <a:pt x="1084" y="2429"/>
                    </a:cubicBezTo>
                    <a:cubicBezTo>
                      <a:pt x="1111" y="2467"/>
                      <a:pt x="1148" y="2483"/>
                      <a:pt x="1188" y="2483"/>
                    </a:cubicBezTo>
                    <a:cubicBezTo>
                      <a:pt x="1234" y="2483"/>
                      <a:pt x="1283" y="2461"/>
                      <a:pt x="1322" y="2429"/>
                    </a:cubicBezTo>
                    <a:cubicBezTo>
                      <a:pt x="1405" y="2346"/>
                      <a:pt x="1465" y="2239"/>
                      <a:pt x="1500" y="2167"/>
                    </a:cubicBezTo>
                    <a:cubicBezTo>
                      <a:pt x="1786" y="2251"/>
                      <a:pt x="2358" y="2465"/>
                      <a:pt x="2631" y="2834"/>
                    </a:cubicBezTo>
                    <a:cubicBezTo>
                      <a:pt x="2560" y="3263"/>
                      <a:pt x="2191" y="3584"/>
                      <a:pt x="1738" y="3584"/>
                    </a:cubicBezTo>
                    <a:cubicBezTo>
                      <a:pt x="1274" y="3584"/>
                      <a:pt x="893" y="3239"/>
                      <a:pt x="845" y="2774"/>
                    </a:cubicBezTo>
                    <a:cubicBezTo>
                      <a:pt x="845" y="2751"/>
                      <a:pt x="834" y="2727"/>
                      <a:pt x="822" y="2703"/>
                    </a:cubicBezTo>
                    <a:cubicBezTo>
                      <a:pt x="714" y="2536"/>
                      <a:pt x="655" y="2334"/>
                      <a:pt x="655" y="2132"/>
                    </a:cubicBezTo>
                    <a:cubicBezTo>
                      <a:pt x="655" y="1536"/>
                      <a:pt x="1143" y="1048"/>
                      <a:pt x="1738" y="1048"/>
                    </a:cubicBezTo>
                    <a:close/>
                    <a:moveTo>
                      <a:pt x="2131" y="3846"/>
                    </a:moveTo>
                    <a:lnTo>
                      <a:pt x="2131" y="4025"/>
                    </a:lnTo>
                    <a:cubicBezTo>
                      <a:pt x="2131" y="4084"/>
                      <a:pt x="2143" y="4144"/>
                      <a:pt x="2167" y="4191"/>
                    </a:cubicBezTo>
                    <a:lnTo>
                      <a:pt x="1988" y="4334"/>
                    </a:lnTo>
                    <a:cubicBezTo>
                      <a:pt x="1917" y="4400"/>
                      <a:pt x="1825" y="4432"/>
                      <a:pt x="1734" y="4432"/>
                    </a:cubicBezTo>
                    <a:cubicBezTo>
                      <a:pt x="1643" y="4432"/>
                      <a:pt x="1554" y="4400"/>
                      <a:pt x="1488" y="4334"/>
                    </a:cubicBezTo>
                    <a:lnTo>
                      <a:pt x="1334" y="4191"/>
                    </a:lnTo>
                    <a:cubicBezTo>
                      <a:pt x="1369" y="4144"/>
                      <a:pt x="1381" y="4084"/>
                      <a:pt x="1381" y="4025"/>
                    </a:cubicBezTo>
                    <a:lnTo>
                      <a:pt x="1381" y="3846"/>
                    </a:lnTo>
                    <a:cubicBezTo>
                      <a:pt x="1500" y="3870"/>
                      <a:pt x="1619" y="3906"/>
                      <a:pt x="1750" y="3906"/>
                    </a:cubicBezTo>
                    <a:cubicBezTo>
                      <a:pt x="1893" y="3906"/>
                      <a:pt x="2012" y="3894"/>
                      <a:pt x="2131" y="3846"/>
                    </a:cubicBezTo>
                    <a:close/>
                    <a:moveTo>
                      <a:pt x="1750" y="0"/>
                    </a:moveTo>
                    <a:cubicBezTo>
                      <a:pt x="1274" y="0"/>
                      <a:pt x="881" y="358"/>
                      <a:pt x="881" y="798"/>
                    </a:cubicBezTo>
                    <a:cubicBezTo>
                      <a:pt x="881" y="869"/>
                      <a:pt x="893" y="929"/>
                      <a:pt x="905" y="1000"/>
                    </a:cubicBezTo>
                    <a:cubicBezTo>
                      <a:pt x="560" y="1250"/>
                      <a:pt x="345" y="1667"/>
                      <a:pt x="345" y="2132"/>
                    </a:cubicBezTo>
                    <a:cubicBezTo>
                      <a:pt x="345" y="2382"/>
                      <a:pt x="405" y="2632"/>
                      <a:pt x="536" y="2834"/>
                    </a:cubicBezTo>
                    <a:cubicBezTo>
                      <a:pt x="583" y="3191"/>
                      <a:pt x="774" y="3489"/>
                      <a:pt x="1060" y="3679"/>
                    </a:cubicBezTo>
                    <a:lnTo>
                      <a:pt x="1060" y="4025"/>
                    </a:lnTo>
                    <a:lnTo>
                      <a:pt x="1060" y="4037"/>
                    </a:lnTo>
                    <a:lnTo>
                      <a:pt x="381" y="4382"/>
                    </a:lnTo>
                    <a:cubicBezTo>
                      <a:pt x="143" y="4501"/>
                      <a:pt x="0" y="4739"/>
                      <a:pt x="0" y="5013"/>
                    </a:cubicBezTo>
                    <a:lnTo>
                      <a:pt x="0" y="5882"/>
                    </a:lnTo>
                    <a:cubicBezTo>
                      <a:pt x="0" y="5977"/>
                      <a:pt x="72" y="6049"/>
                      <a:pt x="167" y="6049"/>
                    </a:cubicBezTo>
                    <a:cubicBezTo>
                      <a:pt x="250" y="6049"/>
                      <a:pt x="322" y="5977"/>
                      <a:pt x="322" y="5882"/>
                    </a:cubicBezTo>
                    <a:lnTo>
                      <a:pt x="322" y="5013"/>
                    </a:lnTo>
                    <a:cubicBezTo>
                      <a:pt x="322" y="4870"/>
                      <a:pt x="393" y="4739"/>
                      <a:pt x="536" y="4679"/>
                    </a:cubicBezTo>
                    <a:lnTo>
                      <a:pt x="1084" y="4394"/>
                    </a:lnTo>
                    <a:lnTo>
                      <a:pt x="1274" y="4572"/>
                    </a:lnTo>
                    <a:cubicBezTo>
                      <a:pt x="1417" y="4715"/>
                      <a:pt x="1584" y="4775"/>
                      <a:pt x="1750" y="4775"/>
                    </a:cubicBezTo>
                    <a:cubicBezTo>
                      <a:pt x="1929" y="4775"/>
                      <a:pt x="2096" y="4715"/>
                      <a:pt x="2227" y="4572"/>
                    </a:cubicBezTo>
                    <a:lnTo>
                      <a:pt x="2429" y="4394"/>
                    </a:lnTo>
                    <a:lnTo>
                      <a:pt x="2977" y="4679"/>
                    </a:lnTo>
                    <a:cubicBezTo>
                      <a:pt x="3096" y="4739"/>
                      <a:pt x="3179" y="4870"/>
                      <a:pt x="3179" y="5013"/>
                    </a:cubicBezTo>
                    <a:lnTo>
                      <a:pt x="3179" y="5882"/>
                    </a:lnTo>
                    <a:cubicBezTo>
                      <a:pt x="3179" y="5977"/>
                      <a:pt x="3262" y="6049"/>
                      <a:pt x="3346" y="6049"/>
                    </a:cubicBezTo>
                    <a:cubicBezTo>
                      <a:pt x="3441" y="6049"/>
                      <a:pt x="3512" y="5977"/>
                      <a:pt x="3512" y="5882"/>
                    </a:cubicBezTo>
                    <a:lnTo>
                      <a:pt x="3512" y="5013"/>
                    </a:lnTo>
                    <a:cubicBezTo>
                      <a:pt x="3512" y="4739"/>
                      <a:pt x="3358" y="4501"/>
                      <a:pt x="3120" y="4382"/>
                    </a:cubicBezTo>
                    <a:lnTo>
                      <a:pt x="2453" y="4037"/>
                    </a:lnTo>
                    <a:lnTo>
                      <a:pt x="2453" y="4025"/>
                    </a:lnTo>
                    <a:lnTo>
                      <a:pt x="2453" y="3679"/>
                    </a:lnTo>
                    <a:cubicBezTo>
                      <a:pt x="2739" y="3489"/>
                      <a:pt x="2929" y="3191"/>
                      <a:pt x="2977" y="2834"/>
                    </a:cubicBezTo>
                    <a:cubicBezTo>
                      <a:pt x="3096" y="2632"/>
                      <a:pt x="3167" y="2370"/>
                      <a:pt x="3167" y="2132"/>
                    </a:cubicBezTo>
                    <a:cubicBezTo>
                      <a:pt x="3167" y="1667"/>
                      <a:pt x="2941" y="1262"/>
                      <a:pt x="2608" y="1000"/>
                    </a:cubicBezTo>
                    <a:cubicBezTo>
                      <a:pt x="2619" y="941"/>
                      <a:pt x="2631" y="869"/>
                      <a:pt x="2631" y="798"/>
                    </a:cubicBezTo>
                    <a:cubicBezTo>
                      <a:pt x="2631" y="369"/>
                      <a:pt x="2227" y="0"/>
                      <a:pt x="175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2028;p72">
                <a:extLst>
                  <a:ext uri="{FF2B5EF4-FFF2-40B4-BE49-F238E27FC236}">
                    <a16:creationId xmlns:a16="http://schemas.microsoft.com/office/drawing/2014/main" id="{6A885007-CEF9-4883-8FE7-A1E2038933E9}"/>
                  </a:ext>
                </a:extLst>
              </p:cNvPr>
              <p:cNvSpPr/>
              <p:nvPr/>
            </p:nvSpPr>
            <p:spPr>
              <a:xfrm>
                <a:off x="7795043" y="2750789"/>
                <a:ext cx="1101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46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46" y="83"/>
                      <a:pt x="275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2029;p72">
                <a:extLst>
                  <a:ext uri="{FF2B5EF4-FFF2-40B4-BE49-F238E27FC236}">
                    <a16:creationId xmlns:a16="http://schemas.microsoft.com/office/drawing/2014/main" id="{71D91FC4-5014-4695-A7D1-EBFA4FFA9D7A}"/>
                  </a:ext>
                </a:extLst>
              </p:cNvPr>
              <p:cNvSpPr/>
              <p:nvPr/>
            </p:nvSpPr>
            <p:spPr>
              <a:xfrm>
                <a:off x="7851887" y="2750789"/>
                <a:ext cx="10662" cy="26162"/>
              </a:xfrm>
              <a:custGeom>
                <a:avLst/>
                <a:gdLst/>
                <a:ahLst/>
                <a:cxnLst/>
                <a:rect l="l" t="t" r="r" b="b"/>
                <a:pathLst>
                  <a:path w="335" h="822" extrusionOk="0">
                    <a:moveTo>
                      <a:pt x="167" y="0"/>
                    </a:moveTo>
                    <a:cubicBezTo>
                      <a:pt x="84" y="0"/>
                      <a:pt x="1" y="83"/>
                      <a:pt x="1" y="167"/>
                    </a:cubicBezTo>
                    <a:lnTo>
                      <a:pt x="1" y="655"/>
                    </a:lnTo>
                    <a:cubicBezTo>
                      <a:pt x="1" y="750"/>
                      <a:pt x="84" y="822"/>
                      <a:pt x="167" y="822"/>
                    </a:cubicBezTo>
                    <a:cubicBezTo>
                      <a:pt x="263" y="822"/>
                      <a:pt x="334" y="750"/>
                      <a:pt x="334" y="655"/>
                    </a:cubicBezTo>
                    <a:lnTo>
                      <a:pt x="334" y="167"/>
                    </a:lnTo>
                    <a:cubicBezTo>
                      <a:pt x="334" y="83"/>
                      <a:pt x="263" y="0"/>
                      <a:pt x="16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2030;p72">
                <a:extLst>
                  <a:ext uri="{FF2B5EF4-FFF2-40B4-BE49-F238E27FC236}">
                    <a16:creationId xmlns:a16="http://schemas.microsoft.com/office/drawing/2014/main" id="{E535B91D-C1F5-4F8B-9890-623BE361CCF0}"/>
                  </a:ext>
                </a:extLst>
              </p:cNvPr>
              <p:cNvSpPr/>
              <p:nvPr/>
            </p:nvSpPr>
            <p:spPr>
              <a:xfrm>
                <a:off x="7641189" y="2595789"/>
                <a:ext cx="136826" cy="113147"/>
              </a:xfrm>
              <a:custGeom>
                <a:avLst/>
                <a:gdLst/>
                <a:ahLst/>
                <a:cxnLst/>
                <a:rect l="l" t="t" r="r" b="b"/>
                <a:pathLst>
                  <a:path w="4299" h="3555" extrusionOk="0">
                    <a:moveTo>
                      <a:pt x="2156" y="1"/>
                    </a:moveTo>
                    <a:cubicBezTo>
                      <a:pt x="2072" y="1"/>
                      <a:pt x="2001" y="84"/>
                      <a:pt x="2001" y="167"/>
                    </a:cubicBezTo>
                    <a:lnTo>
                      <a:pt x="2001" y="2048"/>
                    </a:lnTo>
                    <a:lnTo>
                      <a:pt x="108" y="3251"/>
                    </a:lnTo>
                    <a:cubicBezTo>
                      <a:pt x="37" y="3299"/>
                      <a:pt x="1" y="3406"/>
                      <a:pt x="60" y="3477"/>
                    </a:cubicBezTo>
                    <a:cubicBezTo>
                      <a:pt x="91" y="3523"/>
                      <a:pt x="147" y="3555"/>
                      <a:pt x="202" y="3555"/>
                    </a:cubicBezTo>
                    <a:cubicBezTo>
                      <a:pt x="232" y="3555"/>
                      <a:pt x="261" y="3546"/>
                      <a:pt x="287" y="3525"/>
                    </a:cubicBezTo>
                    <a:lnTo>
                      <a:pt x="2156" y="2334"/>
                    </a:lnTo>
                    <a:lnTo>
                      <a:pt x="4037" y="3525"/>
                    </a:lnTo>
                    <a:cubicBezTo>
                      <a:pt x="4061" y="3537"/>
                      <a:pt x="4097" y="3549"/>
                      <a:pt x="4120" y="3549"/>
                    </a:cubicBezTo>
                    <a:cubicBezTo>
                      <a:pt x="4180" y="3549"/>
                      <a:pt x="4228" y="3525"/>
                      <a:pt x="4263" y="3477"/>
                    </a:cubicBezTo>
                    <a:cubicBezTo>
                      <a:pt x="4299" y="3406"/>
                      <a:pt x="4287" y="3299"/>
                      <a:pt x="4216" y="3251"/>
                    </a:cubicBezTo>
                    <a:lnTo>
                      <a:pt x="2323" y="2048"/>
                    </a:lnTo>
                    <a:lnTo>
                      <a:pt x="2323" y="167"/>
                    </a:lnTo>
                    <a:cubicBezTo>
                      <a:pt x="2323" y="84"/>
                      <a:pt x="2251" y="1"/>
                      <a:pt x="215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991;p45">
            <a:extLst>
              <a:ext uri="{FF2B5EF4-FFF2-40B4-BE49-F238E27FC236}">
                <a16:creationId xmlns:a16="http://schemas.microsoft.com/office/drawing/2014/main" id="{1679E8A7-8623-4473-A5DC-D18F0D611910}"/>
              </a:ext>
            </a:extLst>
          </p:cNvPr>
          <p:cNvSpPr txBox="1">
            <a:spLocks/>
          </p:cNvSpPr>
          <p:nvPr/>
        </p:nvSpPr>
        <p:spPr>
          <a:xfrm>
            <a:off x="5575863" y="4444463"/>
            <a:ext cx="29230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1600" b="0" dirty="0" err="1">
                <a:uFill>
                  <a:noFill/>
                </a:uFill>
              </a:rPr>
              <a:t>Dsb</a:t>
            </a:r>
            <a:r>
              <a:rPr lang="en-ID" sz="1600" b="0" dirty="0">
                <a:uFill>
                  <a:noFill/>
                </a:uFill>
              </a:rPr>
              <a:t>.</a:t>
            </a:r>
            <a:endParaRPr lang="en-ID" sz="1600" b="0" dirty="0"/>
          </a:p>
        </p:txBody>
      </p:sp>
    </p:spTree>
    <p:extLst>
      <p:ext uri="{BB962C8B-B14F-4D97-AF65-F5344CB8AC3E}">
        <p14:creationId xmlns:p14="http://schemas.microsoft.com/office/powerpoint/2010/main" val="714467841"/>
      </p:ext>
    </p:extLst>
  </p:cSld>
  <p:clrMapOvr>
    <a:masterClrMapping/>
  </p:clrMapOvr>
  <p:transition spd="slow" advTm="6864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84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1"/>
        <p14:stopEvt time="67964" objId="21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230;p32">
            <a:extLst>
              <a:ext uri="{FF2B5EF4-FFF2-40B4-BE49-F238E27FC236}">
                <a16:creationId xmlns:a16="http://schemas.microsoft.com/office/drawing/2014/main" id="{D27B0403-EAB6-4F4A-A223-9ED8EA109F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374;p34">
            <a:extLst>
              <a:ext uri="{FF2B5EF4-FFF2-40B4-BE49-F238E27FC236}">
                <a16:creationId xmlns:a16="http://schemas.microsoft.com/office/drawing/2014/main" id="{F127D6DE-230D-4E16-9244-E07971CF6D3E}"/>
              </a:ext>
            </a:extLst>
          </p:cNvPr>
          <p:cNvSpPr txBox="1">
            <a:spLocks/>
          </p:cNvSpPr>
          <p:nvPr/>
        </p:nvSpPr>
        <p:spPr>
          <a:xfrm>
            <a:off x="717750" y="542100"/>
            <a:ext cx="7708500" cy="6978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dirty="0">
                <a:latin typeface="Montserrat Light" panose="00000400000000000000" pitchFamily="50" charset="0"/>
              </a:rPr>
              <a:t>INOVASI ASURANSI MIKRO INDONESIA</a:t>
            </a:r>
            <a:br>
              <a:rPr lang="en-US" sz="2400" dirty="0">
                <a:latin typeface="Montserrat Light" panose="00000400000000000000" pitchFamily="50" charset="0"/>
              </a:rPr>
            </a:br>
            <a:r>
              <a:rPr lang="en-US" sz="2400" dirty="0">
                <a:latin typeface="Montserrat Light" panose="00000400000000000000" pitchFamily="50" charset="0"/>
              </a:rPr>
              <a:t>OLEH TIM STAY 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D7A79D-E564-4D59-9499-9BE609C590E8}"/>
              </a:ext>
            </a:extLst>
          </p:cNvPr>
          <p:cNvSpPr/>
          <p:nvPr/>
        </p:nvSpPr>
        <p:spPr>
          <a:xfrm>
            <a:off x="427053" y="1277118"/>
            <a:ext cx="3905546" cy="381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EFCC624-AE03-4464-8C5C-879B6A8B9B84}"/>
              </a:ext>
            </a:extLst>
          </p:cNvPr>
          <p:cNvSpPr/>
          <p:nvPr/>
        </p:nvSpPr>
        <p:spPr>
          <a:xfrm flipH="1">
            <a:off x="4468707" y="1277118"/>
            <a:ext cx="2048054" cy="381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1409" name="Group 1408">
            <a:extLst>
              <a:ext uri="{FF2B5EF4-FFF2-40B4-BE49-F238E27FC236}">
                <a16:creationId xmlns:a16="http://schemas.microsoft.com/office/drawing/2014/main" id="{6F83D853-46DA-4082-8778-A83B4BA2B585}"/>
              </a:ext>
            </a:extLst>
          </p:cNvPr>
          <p:cNvGrpSpPr/>
          <p:nvPr/>
        </p:nvGrpSpPr>
        <p:grpSpPr>
          <a:xfrm>
            <a:off x="4452416" y="2427160"/>
            <a:ext cx="2080637" cy="1166186"/>
            <a:chOff x="4370963" y="2427160"/>
            <a:chExt cx="2080637" cy="1166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7C065430-8884-459E-B346-2E2114AB00FD}"/>
                </a:ext>
              </a:extLst>
            </p:cNvPr>
            <p:cNvGrpSpPr/>
            <p:nvPr/>
          </p:nvGrpSpPr>
          <p:grpSpPr>
            <a:xfrm>
              <a:off x="5067163" y="2427160"/>
              <a:ext cx="688235" cy="697808"/>
              <a:chOff x="2240130" y="1675033"/>
              <a:chExt cx="776400" cy="787200"/>
            </a:xfrm>
          </p:grpSpPr>
          <p:sp>
            <p:nvSpPr>
              <p:cNvPr id="31" name="Google Shape;381;p34">
                <a:extLst>
                  <a:ext uri="{FF2B5EF4-FFF2-40B4-BE49-F238E27FC236}">
                    <a16:creationId xmlns:a16="http://schemas.microsoft.com/office/drawing/2014/main" id="{444B03A8-D358-4360-9FAE-806D1BB1CA38}"/>
                  </a:ext>
                </a:extLst>
              </p:cNvPr>
              <p:cNvSpPr/>
              <p:nvPr/>
            </p:nvSpPr>
            <p:spPr>
              <a:xfrm rot="5400000">
                <a:off x="2234730" y="1680433"/>
                <a:ext cx="787200" cy="776400"/>
              </a:xfrm>
              <a:prstGeom prst="ellipse">
                <a:avLst/>
              </a:prstGeom>
              <a:solidFill>
                <a:schemeClr val="dk2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32" name="Google Shape;12018;p72">
                <a:extLst>
                  <a:ext uri="{FF2B5EF4-FFF2-40B4-BE49-F238E27FC236}">
                    <a16:creationId xmlns:a16="http://schemas.microsoft.com/office/drawing/2014/main" id="{4985CCFF-8719-48EC-9F99-4CE67D3F3E21}"/>
                  </a:ext>
                </a:extLst>
              </p:cNvPr>
              <p:cNvGrpSpPr/>
              <p:nvPr/>
            </p:nvGrpSpPr>
            <p:grpSpPr>
              <a:xfrm>
                <a:off x="2429372" y="1846434"/>
                <a:ext cx="397915" cy="405104"/>
                <a:chOff x="7529411" y="2414659"/>
                <a:chExt cx="355863" cy="362292"/>
              </a:xfrm>
              <a:solidFill>
                <a:srgbClr val="263238"/>
              </a:solidFill>
            </p:grpSpPr>
            <p:sp>
              <p:nvSpPr>
                <p:cNvPr id="33" name="Google Shape;12019;p72">
                  <a:extLst>
                    <a:ext uri="{FF2B5EF4-FFF2-40B4-BE49-F238E27FC236}">
                      <a16:creationId xmlns:a16="http://schemas.microsoft.com/office/drawing/2014/main" id="{D5C9E4D5-4F93-43A6-AFC7-E66343A1393A}"/>
                    </a:ext>
                  </a:extLst>
                </p:cNvPr>
                <p:cNvSpPr/>
                <p:nvPr/>
              </p:nvSpPr>
              <p:spPr>
                <a:xfrm>
                  <a:off x="7687816" y="2443081"/>
                  <a:ext cx="45481" cy="15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9" h="501" extrusionOk="0">
                      <a:moveTo>
                        <a:pt x="155" y="0"/>
                      </a:moveTo>
                      <a:cubicBezTo>
                        <a:pt x="72" y="0"/>
                        <a:pt x="0" y="72"/>
                        <a:pt x="0" y="167"/>
                      </a:cubicBezTo>
                      <a:cubicBezTo>
                        <a:pt x="0" y="250"/>
                        <a:pt x="72" y="322"/>
                        <a:pt x="155" y="322"/>
                      </a:cubicBezTo>
                      <a:cubicBezTo>
                        <a:pt x="357" y="322"/>
                        <a:pt x="893" y="357"/>
                        <a:pt x="1155" y="488"/>
                      </a:cubicBezTo>
                      <a:cubicBezTo>
                        <a:pt x="1191" y="500"/>
                        <a:pt x="1203" y="500"/>
                        <a:pt x="1227" y="500"/>
                      </a:cubicBezTo>
                      <a:cubicBezTo>
                        <a:pt x="1286" y="500"/>
                        <a:pt x="1346" y="477"/>
                        <a:pt x="1381" y="417"/>
                      </a:cubicBezTo>
                      <a:cubicBezTo>
                        <a:pt x="1429" y="346"/>
                        <a:pt x="1381" y="238"/>
                        <a:pt x="1310" y="191"/>
                      </a:cubicBezTo>
                      <a:cubicBezTo>
                        <a:pt x="917" y="0"/>
                        <a:pt x="191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2020;p72">
                  <a:extLst>
                    <a:ext uri="{FF2B5EF4-FFF2-40B4-BE49-F238E27FC236}">
                      <a16:creationId xmlns:a16="http://schemas.microsoft.com/office/drawing/2014/main" id="{16189329-A653-476C-8C59-D79FE18325D5}"/>
                    </a:ext>
                  </a:extLst>
                </p:cNvPr>
                <p:cNvSpPr/>
                <p:nvPr/>
              </p:nvSpPr>
              <p:spPr>
                <a:xfrm>
                  <a:off x="7648764" y="2414659"/>
                  <a:ext cx="123204" cy="16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5299" extrusionOk="0">
                      <a:moveTo>
                        <a:pt x="3013" y="322"/>
                      </a:moveTo>
                      <a:lnTo>
                        <a:pt x="3013" y="1024"/>
                      </a:lnTo>
                      <a:cubicBezTo>
                        <a:pt x="3013" y="1143"/>
                        <a:pt x="2977" y="1250"/>
                        <a:pt x="2930" y="1358"/>
                      </a:cubicBezTo>
                      <a:lnTo>
                        <a:pt x="2847" y="1512"/>
                      </a:lnTo>
                      <a:cubicBezTo>
                        <a:pt x="2835" y="1548"/>
                        <a:pt x="2835" y="1560"/>
                        <a:pt x="2835" y="1596"/>
                      </a:cubicBezTo>
                      <a:lnTo>
                        <a:pt x="2835" y="1953"/>
                      </a:lnTo>
                      <a:cubicBezTo>
                        <a:pt x="2835" y="2203"/>
                        <a:pt x="2727" y="2429"/>
                        <a:pt x="2561" y="2608"/>
                      </a:cubicBezTo>
                      <a:cubicBezTo>
                        <a:pt x="2370" y="2763"/>
                        <a:pt x="2144" y="2858"/>
                        <a:pt x="1894" y="2858"/>
                      </a:cubicBezTo>
                      <a:cubicBezTo>
                        <a:pt x="1418" y="2846"/>
                        <a:pt x="1013" y="2405"/>
                        <a:pt x="1013" y="1905"/>
                      </a:cubicBezTo>
                      <a:lnTo>
                        <a:pt x="1013" y="1596"/>
                      </a:lnTo>
                      <a:cubicBezTo>
                        <a:pt x="1013" y="1560"/>
                        <a:pt x="1013" y="1548"/>
                        <a:pt x="1001" y="1512"/>
                      </a:cubicBezTo>
                      <a:lnTo>
                        <a:pt x="894" y="1310"/>
                      </a:lnTo>
                      <a:cubicBezTo>
                        <a:pt x="846" y="1239"/>
                        <a:pt x="834" y="1143"/>
                        <a:pt x="834" y="1072"/>
                      </a:cubicBezTo>
                      <a:lnTo>
                        <a:pt x="834" y="1060"/>
                      </a:lnTo>
                      <a:cubicBezTo>
                        <a:pt x="834" y="655"/>
                        <a:pt x="1168" y="322"/>
                        <a:pt x="1561" y="322"/>
                      </a:cubicBezTo>
                      <a:close/>
                      <a:moveTo>
                        <a:pt x="2299" y="3108"/>
                      </a:moveTo>
                      <a:cubicBezTo>
                        <a:pt x="2299" y="3155"/>
                        <a:pt x="2311" y="3215"/>
                        <a:pt x="2323" y="3263"/>
                      </a:cubicBezTo>
                      <a:lnTo>
                        <a:pt x="1918" y="3679"/>
                      </a:lnTo>
                      <a:lnTo>
                        <a:pt x="1537" y="3286"/>
                      </a:lnTo>
                      <a:cubicBezTo>
                        <a:pt x="1549" y="3263"/>
                        <a:pt x="1549" y="3227"/>
                        <a:pt x="1549" y="3179"/>
                      </a:cubicBezTo>
                      <a:lnTo>
                        <a:pt x="1549" y="3108"/>
                      </a:lnTo>
                      <a:cubicBezTo>
                        <a:pt x="1656" y="3144"/>
                        <a:pt x="1763" y="3167"/>
                        <a:pt x="1882" y="3167"/>
                      </a:cubicBezTo>
                      <a:lnTo>
                        <a:pt x="1918" y="3167"/>
                      </a:lnTo>
                      <a:cubicBezTo>
                        <a:pt x="2061" y="3167"/>
                        <a:pt x="2180" y="3155"/>
                        <a:pt x="2299" y="3108"/>
                      </a:cubicBezTo>
                      <a:close/>
                      <a:moveTo>
                        <a:pt x="1584" y="0"/>
                      </a:moveTo>
                      <a:cubicBezTo>
                        <a:pt x="1001" y="0"/>
                        <a:pt x="525" y="477"/>
                        <a:pt x="525" y="1060"/>
                      </a:cubicBezTo>
                      <a:lnTo>
                        <a:pt x="525" y="1072"/>
                      </a:lnTo>
                      <a:cubicBezTo>
                        <a:pt x="525" y="1203"/>
                        <a:pt x="549" y="1334"/>
                        <a:pt x="608" y="1453"/>
                      </a:cubicBezTo>
                      <a:lnTo>
                        <a:pt x="703" y="1620"/>
                      </a:lnTo>
                      <a:lnTo>
                        <a:pt x="703" y="1893"/>
                      </a:lnTo>
                      <a:cubicBezTo>
                        <a:pt x="703" y="2322"/>
                        <a:pt x="906" y="2703"/>
                        <a:pt x="1239" y="2941"/>
                      </a:cubicBezTo>
                      <a:lnTo>
                        <a:pt x="1239" y="3179"/>
                      </a:lnTo>
                      <a:cubicBezTo>
                        <a:pt x="1239" y="3215"/>
                        <a:pt x="1227" y="3239"/>
                        <a:pt x="1192" y="3239"/>
                      </a:cubicBezTo>
                      <a:lnTo>
                        <a:pt x="513" y="3441"/>
                      </a:lnTo>
                      <a:cubicBezTo>
                        <a:pt x="215" y="3525"/>
                        <a:pt x="1" y="3798"/>
                        <a:pt x="1" y="4108"/>
                      </a:cubicBezTo>
                      <a:lnTo>
                        <a:pt x="1" y="5132"/>
                      </a:lnTo>
                      <a:cubicBezTo>
                        <a:pt x="1" y="5227"/>
                        <a:pt x="72" y="5299"/>
                        <a:pt x="168" y="5299"/>
                      </a:cubicBezTo>
                      <a:cubicBezTo>
                        <a:pt x="251" y="5299"/>
                        <a:pt x="322" y="5227"/>
                        <a:pt x="322" y="5132"/>
                      </a:cubicBezTo>
                      <a:lnTo>
                        <a:pt x="322" y="4108"/>
                      </a:lnTo>
                      <a:cubicBezTo>
                        <a:pt x="322" y="3941"/>
                        <a:pt x="430" y="3798"/>
                        <a:pt x="596" y="3751"/>
                      </a:cubicBezTo>
                      <a:lnTo>
                        <a:pt x="1275" y="3560"/>
                      </a:lnTo>
                      <a:cubicBezTo>
                        <a:pt x="1311" y="3560"/>
                        <a:pt x="1323" y="3536"/>
                        <a:pt x="1358" y="3525"/>
                      </a:cubicBezTo>
                      <a:lnTo>
                        <a:pt x="1775" y="3941"/>
                      </a:lnTo>
                      <a:lnTo>
                        <a:pt x="1775" y="5120"/>
                      </a:lnTo>
                      <a:cubicBezTo>
                        <a:pt x="1775" y="5203"/>
                        <a:pt x="1846" y="5287"/>
                        <a:pt x="1930" y="5287"/>
                      </a:cubicBezTo>
                      <a:cubicBezTo>
                        <a:pt x="2025" y="5287"/>
                        <a:pt x="2096" y="5203"/>
                        <a:pt x="2096" y="5120"/>
                      </a:cubicBezTo>
                      <a:lnTo>
                        <a:pt x="2096" y="3941"/>
                      </a:lnTo>
                      <a:lnTo>
                        <a:pt x="2525" y="3513"/>
                      </a:lnTo>
                      <a:cubicBezTo>
                        <a:pt x="2573" y="3536"/>
                        <a:pt x="2620" y="3560"/>
                        <a:pt x="2680" y="3572"/>
                      </a:cubicBezTo>
                      <a:lnTo>
                        <a:pt x="3275" y="3751"/>
                      </a:lnTo>
                      <a:cubicBezTo>
                        <a:pt x="3442" y="3798"/>
                        <a:pt x="3537" y="3941"/>
                        <a:pt x="3537" y="4108"/>
                      </a:cubicBezTo>
                      <a:lnTo>
                        <a:pt x="3537" y="5132"/>
                      </a:lnTo>
                      <a:cubicBezTo>
                        <a:pt x="3537" y="5227"/>
                        <a:pt x="3620" y="5299"/>
                        <a:pt x="3704" y="5299"/>
                      </a:cubicBezTo>
                      <a:cubicBezTo>
                        <a:pt x="3799" y="5299"/>
                        <a:pt x="3870" y="5227"/>
                        <a:pt x="3870" y="5132"/>
                      </a:cubicBezTo>
                      <a:lnTo>
                        <a:pt x="3870" y="4108"/>
                      </a:lnTo>
                      <a:cubicBezTo>
                        <a:pt x="3870" y="3822"/>
                        <a:pt x="3668" y="3536"/>
                        <a:pt x="3370" y="3465"/>
                      </a:cubicBezTo>
                      <a:lnTo>
                        <a:pt x="2775" y="3286"/>
                      </a:lnTo>
                      <a:cubicBezTo>
                        <a:pt x="2692" y="3263"/>
                        <a:pt x="2632" y="3179"/>
                        <a:pt x="2632" y="3108"/>
                      </a:cubicBezTo>
                      <a:lnTo>
                        <a:pt x="2632" y="2977"/>
                      </a:lnTo>
                      <a:cubicBezTo>
                        <a:pt x="2692" y="2929"/>
                        <a:pt x="2739" y="2882"/>
                        <a:pt x="2799" y="2846"/>
                      </a:cubicBezTo>
                      <a:cubicBezTo>
                        <a:pt x="3037" y="2608"/>
                        <a:pt x="3168" y="2286"/>
                        <a:pt x="3168" y="1953"/>
                      </a:cubicBezTo>
                      <a:lnTo>
                        <a:pt x="3168" y="1631"/>
                      </a:lnTo>
                      <a:lnTo>
                        <a:pt x="3228" y="1501"/>
                      </a:lnTo>
                      <a:cubicBezTo>
                        <a:pt x="3311" y="1358"/>
                        <a:pt x="3347" y="1191"/>
                        <a:pt x="3347" y="1024"/>
                      </a:cubicBezTo>
                      <a:lnTo>
                        <a:pt x="3347" y="167"/>
                      </a:lnTo>
                      <a:cubicBezTo>
                        <a:pt x="3347" y="72"/>
                        <a:pt x="3275" y="0"/>
                        <a:pt x="319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2021;p72">
                  <a:extLst>
                    <a:ext uri="{FF2B5EF4-FFF2-40B4-BE49-F238E27FC236}">
                      <a16:creationId xmlns:a16="http://schemas.microsoft.com/office/drawing/2014/main" id="{766AFE66-0F77-44E3-A2AE-A72A06DEEF88}"/>
                    </a:ext>
                  </a:extLst>
                </p:cNvPr>
                <p:cNvSpPr/>
                <p:nvPr/>
              </p:nvSpPr>
              <p:spPr>
                <a:xfrm>
                  <a:off x="7670757" y="2551072"/>
                  <a:ext cx="10248" cy="3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037" extrusionOk="0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67"/>
                      </a:cubicBezTo>
                      <a:lnTo>
                        <a:pt x="0" y="882"/>
                      </a:lnTo>
                      <a:cubicBezTo>
                        <a:pt x="0" y="965"/>
                        <a:pt x="72" y="1036"/>
                        <a:pt x="155" y="1036"/>
                      </a:cubicBezTo>
                      <a:cubicBezTo>
                        <a:pt x="251" y="1036"/>
                        <a:pt x="322" y="965"/>
                        <a:pt x="322" y="882"/>
                      </a:cubicBezTo>
                      <a:lnTo>
                        <a:pt x="322" y="167"/>
                      </a:lnTo>
                      <a:cubicBezTo>
                        <a:pt x="322" y="72"/>
                        <a:pt x="251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2022;p72">
                  <a:extLst>
                    <a:ext uri="{FF2B5EF4-FFF2-40B4-BE49-F238E27FC236}">
                      <a16:creationId xmlns:a16="http://schemas.microsoft.com/office/drawing/2014/main" id="{A71CA520-A074-49FD-9A96-4DE58D207426}"/>
                    </a:ext>
                  </a:extLst>
                </p:cNvPr>
                <p:cNvSpPr/>
                <p:nvPr/>
              </p:nvSpPr>
              <p:spPr>
                <a:xfrm>
                  <a:off x="7738963" y="2551072"/>
                  <a:ext cx="10280" cy="3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037" extrusionOk="0">
                      <a:moveTo>
                        <a:pt x="155" y="1"/>
                      </a:moveTo>
                      <a:cubicBezTo>
                        <a:pt x="72" y="1"/>
                        <a:pt x="1" y="72"/>
                        <a:pt x="1" y="167"/>
                      </a:cubicBezTo>
                      <a:lnTo>
                        <a:pt x="1" y="882"/>
                      </a:lnTo>
                      <a:cubicBezTo>
                        <a:pt x="1" y="965"/>
                        <a:pt x="72" y="1036"/>
                        <a:pt x="155" y="1036"/>
                      </a:cubicBezTo>
                      <a:cubicBezTo>
                        <a:pt x="251" y="1036"/>
                        <a:pt x="322" y="965"/>
                        <a:pt x="322" y="882"/>
                      </a:cubicBezTo>
                      <a:lnTo>
                        <a:pt x="322" y="167"/>
                      </a:lnTo>
                      <a:cubicBezTo>
                        <a:pt x="322" y="72"/>
                        <a:pt x="251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2023;p72">
                  <a:extLst>
                    <a:ext uri="{FF2B5EF4-FFF2-40B4-BE49-F238E27FC236}">
                      <a16:creationId xmlns:a16="http://schemas.microsoft.com/office/drawing/2014/main" id="{74A07469-F448-447F-90CC-0148E0895195}"/>
                    </a:ext>
                  </a:extLst>
                </p:cNvPr>
                <p:cNvSpPr/>
                <p:nvPr/>
              </p:nvSpPr>
              <p:spPr>
                <a:xfrm>
                  <a:off x="7568432" y="2635956"/>
                  <a:ext cx="45513" cy="15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" h="501" extrusionOk="0">
                      <a:moveTo>
                        <a:pt x="156" y="1"/>
                      </a:moveTo>
                      <a:cubicBezTo>
                        <a:pt x="72" y="1"/>
                        <a:pt x="1" y="72"/>
                        <a:pt x="1" y="155"/>
                      </a:cubicBezTo>
                      <a:cubicBezTo>
                        <a:pt x="1" y="251"/>
                        <a:pt x="72" y="322"/>
                        <a:pt x="156" y="322"/>
                      </a:cubicBezTo>
                      <a:cubicBezTo>
                        <a:pt x="358" y="322"/>
                        <a:pt x="894" y="358"/>
                        <a:pt x="1156" y="489"/>
                      </a:cubicBezTo>
                      <a:cubicBezTo>
                        <a:pt x="1191" y="501"/>
                        <a:pt x="1203" y="501"/>
                        <a:pt x="1227" y="501"/>
                      </a:cubicBezTo>
                      <a:cubicBezTo>
                        <a:pt x="1287" y="501"/>
                        <a:pt x="1346" y="477"/>
                        <a:pt x="1382" y="417"/>
                      </a:cubicBezTo>
                      <a:cubicBezTo>
                        <a:pt x="1430" y="334"/>
                        <a:pt x="1394" y="239"/>
                        <a:pt x="1310" y="191"/>
                      </a:cubicBezTo>
                      <a:cubicBezTo>
                        <a:pt x="918" y="1"/>
                        <a:pt x="191" y="1"/>
                        <a:pt x="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2024;p72">
                  <a:extLst>
                    <a:ext uri="{FF2B5EF4-FFF2-40B4-BE49-F238E27FC236}">
                      <a16:creationId xmlns:a16="http://schemas.microsoft.com/office/drawing/2014/main" id="{8130F7E9-80D2-4CF9-B5F8-DE89CA010FA6}"/>
                    </a:ext>
                  </a:extLst>
                </p:cNvPr>
                <p:cNvSpPr/>
                <p:nvPr/>
              </p:nvSpPr>
              <p:spPr>
                <a:xfrm>
                  <a:off x="7529411" y="2607916"/>
                  <a:ext cx="123172" cy="1686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0" h="5299" extrusionOk="0">
                      <a:moveTo>
                        <a:pt x="3025" y="310"/>
                      </a:moveTo>
                      <a:lnTo>
                        <a:pt x="3025" y="1013"/>
                      </a:lnTo>
                      <a:cubicBezTo>
                        <a:pt x="3025" y="1132"/>
                        <a:pt x="2989" y="1239"/>
                        <a:pt x="2953" y="1334"/>
                      </a:cubicBezTo>
                      <a:lnTo>
                        <a:pt x="2858" y="1501"/>
                      </a:lnTo>
                      <a:cubicBezTo>
                        <a:pt x="2846" y="1536"/>
                        <a:pt x="2846" y="1548"/>
                        <a:pt x="2846" y="1572"/>
                      </a:cubicBezTo>
                      <a:lnTo>
                        <a:pt x="2846" y="1929"/>
                      </a:lnTo>
                      <a:cubicBezTo>
                        <a:pt x="2834" y="2191"/>
                        <a:pt x="2727" y="2406"/>
                        <a:pt x="2560" y="2584"/>
                      </a:cubicBezTo>
                      <a:cubicBezTo>
                        <a:pt x="2392" y="2753"/>
                        <a:pt x="2170" y="2847"/>
                        <a:pt x="1945" y="2847"/>
                      </a:cubicBezTo>
                      <a:cubicBezTo>
                        <a:pt x="1932" y="2847"/>
                        <a:pt x="1919" y="2847"/>
                        <a:pt x="1905" y="2846"/>
                      </a:cubicBezTo>
                      <a:cubicBezTo>
                        <a:pt x="1429" y="2822"/>
                        <a:pt x="1024" y="2394"/>
                        <a:pt x="1024" y="1894"/>
                      </a:cubicBezTo>
                      <a:lnTo>
                        <a:pt x="1024" y="1572"/>
                      </a:lnTo>
                      <a:cubicBezTo>
                        <a:pt x="1024" y="1548"/>
                        <a:pt x="1024" y="1536"/>
                        <a:pt x="1012" y="1501"/>
                      </a:cubicBezTo>
                      <a:lnTo>
                        <a:pt x="905" y="1298"/>
                      </a:lnTo>
                      <a:cubicBezTo>
                        <a:pt x="870" y="1215"/>
                        <a:pt x="846" y="1132"/>
                        <a:pt x="846" y="1060"/>
                      </a:cubicBezTo>
                      <a:lnTo>
                        <a:pt x="846" y="1036"/>
                      </a:lnTo>
                      <a:cubicBezTo>
                        <a:pt x="846" y="643"/>
                        <a:pt x="1179" y="310"/>
                        <a:pt x="1584" y="310"/>
                      </a:cubicBezTo>
                      <a:close/>
                      <a:moveTo>
                        <a:pt x="2298" y="3096"/>
                      </a:moveTo>
                      <a:lnTo>
                        <a:pt x="2298" y="3156"/>
                      </a:lnTo>
                      <a:cubicBezTo>
                        <a:pt x="2298" y="3179"/>
                        <a:pt x="2298" y="3215"/>
                        <a:pt x="2310" y="3263"/>
                      </a:cubicBezTo>
                      <a:lnTo>
                        <a:pt x="1917" y="3656"/>
                      </a:lnTo>
                      <a:lnTo>
                        <a:pt x="1536" y="3275"/>
                      </a:lnTo>
                      <a:cubicBezTo>
                        <a:pt x="1548" y="3239"/>
                        <a:pt x="1548" y="3215"/>
                        <a:pt x="1548" y="3168"/>
                      </a:cubicBezTo>
                      <a:lnTo>
                        <a:pt x="1548" y="3096"/>
                      </a:lnTo>
                      <a:cubicBezTo>
                        <a:pt x="1655" y="3120"/>
                        <a:pt x="1763" y="3156"/>
                        <a:pt x="1882" y="3156"/>
                      </a:cubicBezTo>
                      <a:lnTo>
                        <a:pt x="1917" y="3156"/>
                      </a:lnTo>
                      <a:cubicBezTo>
                        <a:pt x="2036" y="3156"/>
                        <a:pt x="2179" y="3132"/>
                        <a:pt x="2298" y="3096"/>
                      </a:cubicBezTo>
                      <a:close/>
                      <a:moveTo>
                        <a:pt x="1584" y="1"/>
                      </a:moveTo>
                      <a:cubicBezTo>
                        <a:pt x="1001" y="1"/>
                        <a:pt x="524" y="477"/>
                        <a:pt x="524" y="1060"/>
                      </a:cubicBezTo>
                      <a:lnTo>
                        <a:pt x="524" y="1072"/>
                      </a:lnTo>
                      <a:cubicBezTo>
                        <a:pt x="524" y="1203"/>
                        <a:pt x="548" y="1334"/>
                        <a:pt x="608" y="1453"/>
                      </a:cubicBezTo>
                      <a:lnTo>
                        <a:pt x="703" y="1620"/>
                      </a:lnTo>
                      <a:lnTo>
                        <a:pt x="703" y="1894"/>
                      </a:lnTo>
                      <a:cubicBezTo>
                        <a:pt x="703" y="2322"/>
                        <a:pt x="905" y="2703"/>
                        <a:pt x="1239" y="2941"/>
                      </a:cubicBezTo>
                      <a:lnTo>
                        <a:pt x="1239" y="3179"/>
                      </a:lnTo>
                      <a:cubicBezTo>
                        <a:pt x="1239" y="3215"/>
                        <a:pt x="1227" y="3239"/>
                        <a:pt x="1191" y="3239"/>
                      </a:cubicBezTo>
                      <a:lnTo>
                        <a:pt x="512" y="3441"/>
                      </a:lnTo>
                      <a:cubicBezTo>
                        <a:pt x="215" y="3525"/>
                        <a:pt x="0" y="3799"/>
                        <a:pt x="0" y="4108"/>
                      </a:cubicBezTo>
                      <a:lnTo>
                        <a:pt x="0" y="5132"/>
                      </a:lnTo>
                      <a:cubicBezTo>
                        <a:pt x="0" y="5227"/>
                        <a:pt x="72" y="5299"/>
                        <a:pt x="167" y="5299"/>
                      </a:cubicBezTo>
                      <a:cubicBezTo>
                        <a:pt x="250" y="5299"/>
                        <a:pt x="322" y="5227"/>
                        <a:pt x="322" y="5132"/>
                      </a:cubicBezTo>
                      <a:lnTo>
                        <a:pt x="322" y="4108"/>
                      </a:lnTo>
                      <a:cubicBezTo>
                        <a:pt x="322" y="3941"/>
                        <a:pt x="429" y="3799"/>
                        <a:pt x="596" y="3751"/>
                      </a:cubicBezTo>
                      <a:lnTo>
                        <a:pt x="1274" y="3560"/>
                      </a:lnTo>
                      <a:cubicBezTo>
                        <a:pt x="1310" y="3560"/>
                        <a:pt x="1322" y="3537"/>
                        <a:pt x="1358" y="3525"/>
                      </a:cubicBezTo>
                      <a:lnTo>
                        <a:pt x="1774" y="3941"/>
                      </a:lnTo>
                      <a:lnTo>
                        <a:pt x="1774" y="5120"/>
                      </a:lnTo>
                      <a:cubicBezTo>
                        <a:pt x="1774" y="5204"/>
                        <a:pt x="1846" y="5287"/>
                        <a:pt x="1929" y="5287"/>
                      </a:cubicBezTo>
                      <a:cubicBezTo>
                        <a:pt x="2025" y="5287"/>
                        <a:pt x="2096" y="5204"/>
                        <a:pt x="2096" y="5120"/>
                      </a:cubicBezTo>
                      <a:lnTo>
                        <a:pt x="2096" y="3941"/>
                      </a:lnTo>
                      <a:lnTo>
                        <a:pt x="2513" y="3525"/>
                      </a:lnTo>
                      <a:cubicBezTo>
                        <a:pt x="2548" y="3537"/>
                        <a:pt x="2560" y="3537"/>
                        <a:pt x="2584" y="3560"/>
                      </a:cubicBezTo>
                      <a:lnTo>
                        <a:pt x="3275" y="3751"/>
                      </a:lnTo>
                      <a:cubicBezTo>
                        <a:pt x="3441" y="3799"/>
                        <a:pt x="3537" y="3941"/>
                        <a:pt x="3537" y="4108"/>
                      </a:cubicBezTo>
                      <a:lnTo>
                        <a:pt x="3537" y="5132"/>
                      </a:lnTo>
                      <a:cubicBezTo>
                        <a:pt x="3537" y="5227"/>
                        <a:pt x="3620" y="5299"/>
                        <a:pt x="3703" y="5299"/>
                      </a:cubicBezTo>
                      <a:cubicBezTo>
                        <a:pt x="3799" y="5299"/>
                        <a:pt x="3870" y="5227"/>
                        <a:pt x="3870" y="5132"/>
                      </a:cubicBezTo>
                      <a:lnTo>
                        <a:pt x="3870" y="4108"/>
                      </a:lnTo>
                      <a:cubicBezTo>
                        <a:pt x="3870" y="3810"/>
                        <a:pt x="3668" y="3537"/>
                        <a:pt x="3370" y="3453"/>
                      </a:cubicBezTo>
                      <a:lnTo>
                        <a:pt x="2679" y="3263"/>
                      </a:lnTo>
                      <a:cubicBezTo>
                        <a:pt x="2656" y="3239"/>
                        <a:pt x="2632" y="3227"/>
                        <a:pt x="2632" y="3203"/>
                      </a:cubicBezTo>
                      <a:lnTo>
                        <a:pt x="2632" y="2977"/>
                      </a:lnTo>
                      <a:cubicBezTo>
                        <a:pt x="2691" y="2929"/>
                        <a:pt x="2739" y="2882"/>
                        <a:pt x="2798" y="2846"/>
                      </a:cubicBezTo>
                      <a:cubicBezTo>
                        <a:pt x="3037" y="2608"/>
                        <a:pt x="3168" y="2287"/>
                        <a:pt x="3168" y="1953"/>
                      </a:cubicBezTo>
                      <a:lnTo>
                        <a:pt x="3168" y="1632"/>
                      </a:lnTo>
                      <a:lnTo>
                        <a:pt x="3227" y="1501"/>
                      </a:lnTo>
                      <a:cubicBezTo>
                        <a:pt x="3310" y="1358"/>
                        <a:pt x="3346" y="1191"/>
                        <a:pt x="3346" y="1024"/>
                      </a:cubicBezTo>
                      <a:lnTo>
                        <a:pt x="3346" y="167"/>
                      </a:lnTo>
                      <a:cubicBezTo>
                        <a:pt x="3346" y="72"/>
                        <a:pt x="3275" y="1"/>
                        <a:pt x="3191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2025;p72">
                  <a:extLst>
                    <a:ext uri="{FF2B5EF4-FFF2-40B4-BE49-F238E27FC236}">
                      <a16:creationId xmlns:a16="http://schemas.microsoft.com/office/drawing/2014/main" id="{7E5B78B3-4740-402D-B033-21B8C89324EC}"/>
                    </a:ext>
                  </a:extLst>
                </p:cNvPr>
                <p:cNvSpPr/>
                <p:nvPr/>
              </p:nvSpPr>
              <p:spPr>
                <a:xfrm>
                  <a:off x="7551754" y="2743946"/>
                  <a:ext cx="10280" cy="3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" h="1037" extrusionOk="0">
                      <a:moveTo>
                        <a:pt x="168" y="1"/>
                      </a:moveTo>
                      <a:cubicBezTo>
                        <a:pt x="72" y="1"/>
                        <a:pt x="1" y="72"/>
                        <a:pt x="1" y="156"/>
                      </a:cubicBezTo>
                      <a:lnTo>
                        <a:pt x="1" y="870"/>
                      </a:lnTo>
                      <a:cubicBezTo>
                        <a:pt x="1" y="965"/>
                        <a:pt x="72" y="1037"/>
                        <a:pt x="168" y="1037"/>
                      </a:cubicBezTo>
                      <a:cubicBezTo>
                        <a:pt x="251" y="1037"/>
                        <a:pt x="322" y="965"/>
                        <a:pt x="322" y="870"/>
                      </a:cubicBezTo>
                      <a:lnTo>
                        <a:pt x="322" y="156"/>
                      </a:lnTo>
                      <a:cubicBezTo>
                        <a:pt x="322" y="72"/>
                        <a:pt x="251" y="1"/>
                        <a:pt x="16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2026;p72">
                  <a:extLst>
                    <a:ext uri="{FF2B5EF4-FFF2-40B4-BE49-F238E27FC236}">
                      <a16:creationId xmlns:a16="http://schemas.microsoft.com/office/drawing/2014/main" id="{956FFED5-4C55-45D1-BFF6-C803FBE02591}"/>
                    </a:ext>
                  </a:extLst>
                </p:cNvPr>
                <p:cNvSpPr/>
                <p:nvPr/>
              </p:nvSpPr>
              <p:spPr>
                <a:xfrm>
                  <a:off x="7619610" y="2743946"/>
                  <a:ext cx="10248" cy="33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2" h="1037" extrusionOk="0">
                      <a:moveTo>
                        <a:pt x="155" y="1"/>
                      </a:moveTo>
                      <a:cubicBezTo>
                        <a:pt x="72" y="1"/>
                        <a:pt x="0" y="72"/>
                        <a:pt x="0" y="156"/>
                      </a:cubicBezTo>
                      <a:lnTo>
                        <a:pt x="0" y="870"/>
                      </a:lnTo>
                      <a:cubicBezTo>
                        <a:pt x="0" y="965"/>
                        <a:pt x="72" y="1037"/>
                        <a:pt x="155" y="1037"/>
                      </a:cubicBezTo>
                      <a:cubicBezTo>
                        <a:pt x="250" y="1037"/>
                        <a:pt x="322" y="965"/>
                        <a:pt x="322" y="870"/>
                      </a:cubicBezTo>
                      <a:lnTo>
                        <a:pt x="322" y="156"/>
                      </a:lnTo>
                      <a:cubicBezTo>
                        <a:pt x="322" y="72"/>
                        <a:pt x="250" y="1"/>
                        <a:pt x="15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2027;p72">
                  <a:extLst>
                    <a:ext uri="{FF2B5EF4-FFF2-40B4-BE49-F238E27FC236}">
                      <a16:creationId xmlns:a16="http://schemas.microsoft.com/office/drawing/2014/main" id="{F79D6674-2B78-43D9-B218-3EE8EC9F8E5C}"/>
                    </a:ext>
                  </a:extLst>
                </p:cNvPr>
                <p:cNvSpPr/>
                <p:nvPr/>
              </p:nvSpPr>
              <p:spPr>
                <a:xfrm>
                  <a:off x="7773464" y="2584427"/>
                  <a:ext cx="111810" cy="19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13" h="6049" extrusionOk="0">
                      <a:moveTo>
                        <a:pt x="1738" y="346"/>
                      </a:moveTo>
                      <a:cubicBezTo>
                        <a:pt x="2036" y="346"/>
                        <a:pt x="2286" y="560"/>
                        <a:pt x="2286" y="810"/>
                      </a:cubicBezTo>
                      <a:lnTo>
                        <a:pt x="2286" y="846"/>
                      </a:lnTo>
                      <a:cubicBezTo>
                        <a:pt x="2131" y="762"/>
                        <a:pt x="1929" y="739"/>
                        <a:pt x="1738" y="739"/>
                      </a:cubicBezTo>
                      <a:cubicBezTo>
                        <a:pt x="1548" y="739"/>
                        <a:pt x="1369" y="786"/>
                        <a:pt x="1191" y="846"/>
                      </a:cubicBezTo>
                      <a:lnTo>
                        <a:pt x="1191" y="810"/>
                      </a:lnTo>
                      <a:cubicBezTo>
                        <a:pt x="1203" y="560"/>
                        <a:pt x="1441" y="346"/>
                        <a:pt x="1738" y="346"/>
                      </a:cubicBezTo>
                      <a:close/>
                      <a:moveTo>
                        <a:pt x="1738" y="1048"/>
                      </a:moveTo>
                      <a:cubicBezTo>
                        <a:pt x="2334" y="1048"/>
                        <a:pt x="2822" y="1536"/>
                        <a:pt x="2822" y="2132"/>
                      </a:cubicBezTo>
                      <a:cubicBezTo>
                        <a:pt x="2822" y="2251"/>
                        <a:pt x="2810" y="2358"/>
                        <a:pt x="2762" y="2477"/>
                      </a:cubicBezTo>
                      <a:cubicBezTo>
                        <a:pt x="2286" y="2001"/>
                        <a:pt x="1453" y="1810"/>
                        <a:pt x="1429" y="1798"/>
                      </a:cubicBezTo>
                      <a:cubicBezTo>
                        <a:pt x="1415" y="1791"/>
                        <a:pt x="1400" y="1788"/>
                        <a:pt x="1385" y="1788"/>
                      </a:cubicBezTo>
                      <a:cubicBezTo>
                        <a:pt x="1347" y="1788"/>
                        <a:pt x="1308" y="1805"/>
                        <a:pt x="1274" y="1822"/>
                      </a:cubicBezTo>
                      <a:cubicBezTo>
                        <a:pt x="1238" y="1858"/>
                        <a:pt x="1215" y="1893"/>
                        <a:pt x="1215" y="1953"/>
                      </a:cubicBezTo>
                      <a:cubicBezTo>
                        <a:pt x="1215" y="1977"/>
                        <a:pt x="1203" y="2072"/>
                        <a:pt x="1084" y="2191"/>
                      </a:cubicBezTo>
                      <a:cubicBezTo>
                        <a:pt x="1024" y="2251"/>
                        <a:pt x="1024" y="2358"/>
                        <a:pt x="1084" y="2429"/>
                      </a:cubicBezTo>
                      <a:cubicBezTo>
                        <a:pt x="1111" y="2467"/>
                        <a:pt x="1148" y="2483"/>
                        <a:pt x="1188" y="2483"/>
                      </a:cubicBezTo>
                      <a:cubicBezTo>
                        <a:pt x="1234" y="2483"/>
                        <a:pt x="1283" y="2461"/>
                        <a:pt x="1322" y="2429"/>
                      </a:cubicBezTo>
                      <a:cubicBezTo>
                        <a:pt x="1405" y="2346"/>
                        <a:pt x="1465" y="2239"/>
                        <a:pt x="1500" y="2167"/>
                      </a:cubicBezTo>
                      <a:cubicBezTo>
                        <a:pt x="1786" y="2251"/>
                        <a:pt x="2358" y="2465"/>
                        <a:pt x="2631" y="2834"/>
                      </a:cubicBezTo>
                      <a:cubicBezTo>
                        <a:pt x="2560" y="3263"/>
                        <a:pt x="2191" y="3584"/>
                        <a:pt x="1738" y="3584"/>
                      </a:cubicBezTo>
                      <a:cubicBezTo>
                        <a:pt x="1274" y="3584"/>
                        <a:pt x="893" y="3239"/>
                        <a:pt x="845" y="2774"/>
                      </a:cubicBezTo>
                      <a:cubicBezTo>
                        <a:pt x="845" y="2751"/>
                        <a:pt x="834" y="2727"/>
                        <a:pt x="822" y="2703"/>
                      </a:cubicBezTo>
                      <a:cubicBezTo>
                        <a:pt x="714" y="2536"/>
                        <a:pt x="655" y="2334"/>
                        <a:pt x="655" y="2132"/>
                      </a:cubicBezTo>
                      <a:cubicBezTo>
                        <a:pt x="655" y="1536"/>
                        <a:pt x="1143" y="1048"/>
                        <a:pt x="1738" y="1048"/>
                      </a:cubicBezTo>
                      <a:close/>
                      <a:moveTo>
                        <a:pt x="2131" y="3846"/>
                      </a:moveTo>
                      <a:lnTo>
                        <a:pt x="2131" y="4025"/>
                      </a:lnTo>
                      <a:cubicBezTo>
                        <a:pt x="2131" y="4084"/>
                        <a:pt x="2143" y="4144"/>
                        <a:pt x="2167" y="4191"/>
                      </a:cubicBezTo>
                      <a:lnTo>
                        <a:pt x="1988" y="4334"/>
                      </a:lnTo>
                      <a:cubicBezTo>
                        <a:pt x="1917" y="4400"/>
                        <a:pt x="1825" y="4432"/>
                        <a:pt x="1734" y="4432"/>
                      </a:cubicBezTo>
                      <a:cubicBezTo>
                        <a:pt x="1643" y="4432"/>
                        <a:pt x="1554" y="4400"/>
                        <a:pt x="1488" y="4334"/>
                      </a:cubicBezTo>
                      <a:lnTo>
                        <a:pt x="1334" y="4191"/>
                      </a:lnTo>
                      <a:cubicBezTo>
                        <a:pt x="1369" y="4144"/>
                        <a:pt x="1381" y="4084"/>
                        <a:pt x="1381" y="4025"/>
                      </a:cubicBezTo>
                      <a:lnTo>
                        <a:pt x="1381" y="3846"/>
                      </a:lnTo>
                      <a:cubicBezTo>
                        <a:pt x="1500" y="3870"/>
                        <a:pt x="1619" y="3906"/>
                        <a:pt x="1750" y="3906"/>
                      </a:cubicBezTo>
                      <a:cubicBezTo>
                        <a:pt x="1893" y="3906"/>
                        <a:pt x="2012" y="3894"/>
                        <a:pt x="2131" y="3846"/>
                      </a:cubicBezTo>
                      <a:close/>
                      <a:moveTo>
                        <a:pt x="1750" y="0"/>
                      </a:moveTo>
                      <a:cubicBezTo>
                        <a:pt x="1274" y="0"/>
                        <a:pt x="881" y="358"/>
                        <a:pt x="881" y="798"/>
                      </a:cubicBezTo>
                      <a:cubicBezTo>
                        <a:pt x="881" y="869"/>
                        <a:pt x="893" y="929"/>
                        <a:pt x="905" y="1000"/>
                      </a:cubicBezTo>
                      <a:cubicBezTo>
                        <a:pt x="560" y="1250"/>
                        <a:pt x="345" y="1667"/>
                        <a:pt x="345" y="2132"/>
                      </a:cubicBezTo>
                      <a:cubicBezTo>
                        <a:pt x="345" y="2382"/>
                        <a:pt x="405" y="2632"/>
                        <a:pt x="536" y="2834"/>
                      </a:cubicBezTo>
                      <a:cubicBezTo>
                        <a:pt x="583" y="3191"/>
                        <a:pt x="774" y="3489"/>
                        <a:pt x="1060" y="3679"/>
                      </a:cubicBezTo>
                      <a:lnTo>
                        <a:pt x="1060" y="4025"/>
                      </a:lnTo>
                      <a:lnTo>
                        <a:pt x="1060" y="4037"/>
                      </a:lnTo>
                      <a:lnTo>
                        <a:pt x="381" y="4382"/>
                      </a:lnTo>
                      <a:cubicBezTo>
                        <a:pt x="143" y="4501"/>
                        <a:pt x="0" y="4739"/>
                        <a:pt x="0" y="5013"/>
                      </a:cubicBezTo>
                      <a:lnTo>
                        <a:pt x="0" y="5882"/>
                      </a:lnTo>
                      <a:cubicBezTo>
                        <a:pt x="0" y="5977"/>
                        <a:pt x="72" y="6049"/>
                        <a:pt x="167" y="6049"/>
                      </a:cubicBezTo>
                      <a:cubicBezTo>
                        <a:pt x="250" y="6049"/>
                        <a:pt x="322" y="5977"/>
                        <a:pt x="322" y="5882"/>
                      </a:cubicBezTo>
                      <a:lnTo>
                        <a:pt x="322" y="5013"/>
                      </a:lnTo>
                      <a:cubicBezTo>
                        <a:pt x="322" y="4870"/>
                        <a:pt x="393" y="4739"/>
                        <a:pt x="536" y="4679"/>
                      </a:cubicBezTo>
                      <a:lnTo>
                        <a:pt x="1084" y="4394"/>
                      </a:lnTo>
                      <a:lnTo>
                        <a:pt x="1274" y="4572"/>
                      </a:lnTo>
                      <a:cubicBezTo>
                        <a:pt x="1417" y="4715"/>
                        <a:pt x="1584" y="4775"/>
                        <a:pt x="1750" y="4775"/>
                      </a:cubicBezTo>
                      <a:cubicBezTo>
                        <a:pt x="1929" y="4775"/>
                        <a:pt x="2096" y="4715"/>
                        <a:pt x="2227" y="4572"/>
                      </a:cubicBezTo>
                      <a:lnTo>
                        <a:pt x="2429" y="4394"/>
                      </a:lnTo>
                      <a:lnTo>
                        <a:pt x="2977" y="4679"/>
                      </a:lnTo>
                      <a:cubicBezTo>
                        <a:pt x="3096" y="4739"/>
                        <a:pt x="3179" y="4870"/>
                        <a:pt x="3179" y="5013"/>
                      </a:cubicBezTo>
                      <a:lnTo>
                        <a:pt x="3179" y="5882"/>
                      </a:lnTo>
                      <a:cubicBezTo>
                        <a:pt x="3179" y="5977"/>
                        <a:pt x="3262" y="6049"/>
                        <a:pt x="3346" y="6049"/>
                      </a:cubicBezTo>
                      <a:cubicBezTo>
                        <a:pt x="3441" y="6049"/>
                        <a:pt x="3512" y="5977"/>
                        <a:pt x="3512" y="5882"/>
                      </a:cubicBezTo>
                      <a:lnTo>
                        <a:pt x="3512" y="5013"/>
                      </a:lnTo>
                      <a:cubicBezTo>
                        <a:pt x="3512" y="4739"/>
                        <a:pt x="3358" y="4501"/>
                        <a:pt x="3120" y="4382"/>
                      </a:cubicBezTo>
                      <a:lnTo>
                        <a:pt x="2453" y="4037"/>
                      </a:lnTo>
                      <a:lnTo>
                        <a:pt x="2453" y="4025"/>
                      </a:lnTo>
                      <a:lnTo>
                        <a:pt x="2453" y="3679"/>
                      </a:lnTo>
                      <a:cubicBezTo>
                        <a:pt x="2739" y="3489"/>
                        <a:pt x="2929" y="3191"/>
                        <a:pt x="2977" y="2834"/>
                      </a:cubicBezTo>
                      <a:cubicBezTo>
                        <a:pt x="3096" y="2632"/>
                        <a:pt x="3167" y="2370"/>
                        <a:pt x="3167" y="2132"/>
                      </a:cubicBezTo>
                      <a:cubicBezTo>
                        <a:pt x="3167" y="1667"/>
                        <a:pt x="2941" y="1262"/>
                        <a:pt x="2608" y="1000"/>
                      </a:cubicBezTo>
                      <a:cubicBezTo>
                        <a:pt x="2619" y="941"/>
                        <a:pt x="2631" y="869"/>
                        <a:pt x="2631" y="798"/>
                      </a:cubicBezTo>
                      <a:cubicBezTo>
                        <a:pt x="2631" y="369"/>
                        <a:pt x="2227" y="0"/>
                        <a:pt x="175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2028;p72">
                  <a:extLst>
                    <a:ext uri="{FF2B5EF4-FFF2-40B4-BE49-F238E27FC236}">
                      <a16:creationId xmlns:a16="http://schemas.microsoft.com/office/drawing/2014/main" id="{556FA2E4-B7A6-4A1E-B2BD-1BD17697015D}"/>
                    </a:ext>
                  </a:extLst>
                </p:cNvPr>
                <p:cNvSpPr/>
                <p:nvPr/>
              </p:nvSpPr>
              <p:spPr>
                <a:xfrm>
                  <a:off x="7795043" y="2750789"/>
                  <a:ext cx="11012" cy="2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" h="822" extrusionOk="0">
                      <a:moveTo>
                        <a:pt x="167" y="0"/>
                      </a:moveTo>
                      <a:cubicBezTo>
                        <a:pt x="84" y="0"/>
                        <a:pt x="1" y="83"/>
                        <a:pt x="1" y="167"/>
                      </a:cubicBezTo>
                      <a:lnTo>
                        <a:pt x="1" y="655"/>
                      </a:lnTo>
                      <a:cubicBezTo>
                        <a:pt x="1" y="750"/>
                        <a:pt x="84" y="822"/>
                        <a:pt x="167" y="822"/>
                      </a:cubicBezTo>
                      <a:cubicBezTo>
                        <a:pt x="263" y="822"/>
                        <a:pt x="334" y="750"/>
                        <a:pt x="334" y="655"/>
                      </a:cubicBezTo>
                      <a:lnTo>
                        <a:pt x="334" y="167"/>
                      </a:lnTo>
                      <a:cubicBezTo>
                        <a:pt x="346" y="83"/>
                        <a:pt x="275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2029;p72">
                  <a:extLst>
                    <a:ext uri="{FF2B5EF4-FFF2-40B4-BE49-F238E27FC236}">
                      <a16:creationId xmlns:a16="http://schemas.microsoft.com/office/drawing/2014/main" id="{B3906C7C-6A02-4D65-9383-BE2BC69F16CC}"/>
                    </a:ext>
                  </a:extLst>
                </p:cNvPr>
                <p:cNvSpPr/>
                <p:nvPr/>
              </p:nvSpPr>
              <p:spPr>
                <a:xfrm>
                  <a:off x="7851887" y="2750789"/>
                  <a:ext cx="10662" cy="26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822" extrusionOk="0">
                      <a:moveTo>
                        <a:pt x="167" y="0"/>
                      </a:moveTo>
                      <a:cubicBezTo>
                        <a:pt x="84" y="0"/>
                        <a:pt x="1" y="83"/>
                        <a:pt x="1" y="167"/>
                      </a:cubicBezTo>
                      <a:lnTo>
                        <a:pt x="1" y="655"/>
                      </a:lnTo>
                      <a:cubicBezTo>
                        <a:pt x="1" y="750"/>
                        <a:pt x="84" y="822"/>
                        <a:pt x="167" y="822"/>
                      </a:cubicBezTo>
                      <a:cubicBezTo>
                        <a:pt x="263" y="822"/>
                        <a:pt x="334" y="750"/>
                        <a:pt x="334" y="655"/>
                      </a:cubicBezTo>
                      <a:lnTo>
                        <a:pt x="334" y="167"/>
                      </a:lnTo>
                      <a:cubicBezTo>
                        <a:pt x="334" y="83"/>
                        <a:pt x="263" y="0"/>
                        <a:pt x="16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2030;p72">
                  <a:extLst>
                    <a:ext uri="{FF2B5EF4-FFF2-40B4-BE49-F238E27FC236}">
                      <a16:creationId xmlns:a16="http://schemas.microsoft.com/office/drawing/2014/main" id="{7226AED8-71AC-41A2-B8D3-FA8DA6E9D75B}"/>
                    </a:ext>
                  </a:extLst>
                </p:cNvPr>
                <p:cNvSpPr/>
                <p:nvPr/>
              </p:nvSpPr>
              <p:spPr>
                <a:xfrm>
                  <a:off x="7641189" y="2595789"/>
                  <a:ext cx="136826" cy="1131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9" h="3555" extrusionOk="0">
                      <a:moveTo>
                        <a:pt x="2156" y="1"/>
                      </a:moveTo>
                      <a:cubicBezTo>
                        <a:pt x="2072" y="1"/>
                        <a:pt x="2001" y="84"/>
                        <a:pt x="2001" y="167"/>
                      </a:cubicBezTo>
                      <a:lnTo>
                        <a:pt x="2001" y="2048"/>
                      </a:lnTo>
                      <a:lnTo>
                        <a:pt x="108" y="3251"/>
                      </a:lnTo>
                      <a:cubicBezTo>
                        <a:pt x="37" y="3299"/>
                        <a:pt x="1" y="3406"/>
                        <a:pt x="60" y="3477"/>
                      </a:cubicBezTo>
                      <a:cubicBezTo>
                        <a:pt x="91" y="3523"/>
                        <a:pt x="147" y="3555"/>
                        <a:pt x="202" y="3555"/>
                      </a:cubicBezTo>
                      <a:cubicBezTo>
                        <a:pt x="232" y="3555"/>
                        <a:pt x="261" y="3546"/>
                        <a:pt x="287" y="3525"/>
                      </a:cubicBezTo>
                      <a:lnTo>
                        <a:pt x="2156" y="2334"/>
                      </a:lnTo>
                      <a:lnTo>
                        <a:pt x="4037" y="3525"/>
                      </a:lnTo>
                      <a:cubicBezTo>
                        <a:pt x="4061" y="3537"/>
                        <a:pt x="4097" y="3549"/>
                        <a:pt x="4120" y="3549"/>
                      </a:cubicBezTo>
                      <a:cubicBezTo>
                        <a:pt x="4180" y="3549"/>
                        <a:pt x="4228" y="3525"/>
                        <a:pt x="4263" y="3477"/>
                      </a:cubicBezTo>
                      <a:cubicBezTo>
                        <a:pt x="4299" y="3406"/>
                        <a:pt x="4287" y="3299"/>
                        <a:pt x="4216" y="3251"/>
                      </a:cubicBezTo>
                      <a:lnTo>
                        <a:pt x="2323" y="2048"/>
                      </a:lnTo>
                      <a:lnTo>
                        <a:pt x="2323" y="167"/>
                      </a:lnTo>
                      <a:cubicBezTo>
                        <a:pt x="2323" y="84"/>
                        <a:pt x="2251" y="1"/>
                        <a:pt x="2156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2" name="Google Shape;991;p45">
              <a:extLst>
                <a:ext uri="{FF2B5EF4-FFF2-40B4-BE49-F238E27FC236}">
                  <a16:creationId xmlns:a16="http://schemas.microsoft.com/office/drawing/2014/main" id="{0F966E23-0E79-4B7D-98D3-58D1735125EA}"/>
                </a:ext>
              </a:extLst>
            </p:cNvPr>
            <p:cNvSpPr txBox="1">
              <a:spLocks/>
            </p:cNvSpPr>
            <p:nvPr/>
          </p:nvSpPr>
          <p:spPr>
            <a:xfrm>
              <a:off x="4370963" y="3291546"/>
              <a:ext cx="2080637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400" b="0" dirty="0">
                  <a:uFill>
                    <a:noFill/>
                  </a:uFill>
                </a:rPr>
                <a:t>Mitra</a:t>
              </a:r>
              <a:endParaRPr lang="en-ID" sz="1400" b="0" dirty="0"/>
            </a:p>
          </p:txBody>
        </p:sp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1EA492E-3003-4459-88B2-6A1663E21A64}"/>
              </a:ext>
            </a:extLst>
          </p:cNvPr>
          <p:cNvSpPr/>
          <p:nvPr/>
        </p:nvSpPr>
        <p:spPr>
          <a:xfrm flipH="1">
            <a:off x="6652601" y="1275213"/>
            <a:ext cx="2048054" cy="38100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4ECF1BE-1277-4E99-8C13-938CB9E2BECA}"/>
              </a:ext>
            </a:extLst>
          </p:cNvPr>
          <p:cNvCxnSpPr>
            <a:stCxn id="17" idx="4"/>
            <a:endCxn id="12" idx="0"/>
          </p:cNvCxnSpPr>
          <p:nvPr/>
        </p:nvCxnSpPr>
        <p:spPr>
          <a:xfrm>
            <a:off x="1153942" y="2055629"/>
            <a:ext cx="3611" cy="372299"/>
          </a:xfrm>
          <a:prstGeom prst="line">
            <a:avLst/>
          </a:prstGeom>
          <a:ln w="190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5405659-ADA3-4B44-849F-84A194A28E8B}"/>
              </a:ext>
            </a:extLst>
          </p:cNvPr>
          <p:cNvCxnSpPr>
            <a:endCxn id="20" idx="2"/>
          </p:cNvCxnSpPr>
          <p:nvPr/>
        </p:nvCxnSpPr>
        <p:spPr>
          <a:xfrm flipV="1">
            <a:off x="1507699" y="2776832"/>
            <a:ext cx="1441960" cy="1098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71705A3-2685-4F1C-8159-AB90274E65F0}"/>
              </a:ext>
            </a:extLst>
          </p:cNvPr>
          <p:cNvCxnSpPr>
            <a:endCxn id="31" idx="4"/>
          </p:cNvCxnSpPr>
          <p:nvPr/>
        </p:nvCxnSpPr>
        <p:spPr>
          <a:xfrm>
            <a:off x="3651750" y="2770652"/>
            <a:ext cx="1496867" cy="541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C66C04-3CD1-406E-AA04-D10EFCA44C84}"/>
              </a:ext>
            </a:extLst>
          </p:cNvPr>
          <p:cNvCxnSpPr>
            <a:stCxn id="31" idx="0"/>
            <a:endCxn id="26" idx="2"/>
          </p:cNvCxnSpPr>
          <p:nvPr/>
        </p:nvCxnSpPr>
        <p:spPr>
          <a:xfrm flipV="1">
            <a:off x="5836852" y="2776064"/>
            <a:ext cx="1446176" cy="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4122396-E1CE-4805-B304-D9C0976CDDE7}"/>
              </a:ext>
            </a:extLst>
          </p:cNvPr>
          <p:cNvCxnSpPr>
            <a:stCxn id="12" idx="6"/>
            <a:endCxn id="29" idx="2"/>
          </p:cNvCxnSpPr>
          <p:nvPr/>
        </p:nvCxnSpPr>
        <p:spPr>
          <a:xfrm>
            <a:off x="1511310" y="2776832"/>
            <a:ext cx="1432925" cy="1467571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993C3F8-3768-4F25-B8E5-A2C31079672A}"/>
              </a:ext>
            </a:extLst>
          </p:cNvPr>
          <p:cNvCxnSpPr>
            <a:stCxn id="29" idx="6"/>
            <a:endCxn id="31" idx="4"/>
          </p:cNvCxnSpPr>
          <p:nvPr/>
        </p:nvCxnSpPr>
        <p:spPr>
          <a:xfrm flipV="1">
            <a:off x="3651750" y="2776065"/>
            <a:ext cx="1496867" cy="146833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8FCC3D1-8EF6-4928-8288-918DB6A5DDC1}"/>
              </a:ext>
            </a:extLst>
          </p:cNvPr>
          <p:cNvGrpSpPr/>
          <p:nvPr/>
        </p:nvGrpSpPr>
        <p:grpSpPr>
          <a:xfrm>
            <a:off x="800184" y="1357821"/>
            <a:ext cx="2826252" cy="697808"/>
            <a:chOff x="1364468" y="2120614"/>
            <a:chExt cx="2826252" cy="697808"/>
          </a:xfrm>
        </p:grpSpPr>
        <p:sp>
          <p:nvSpPr>
            <p:cNvPr id="16" name="Google Shape;991;p45">
              <a:extLst>
                <a:ext uri="{FF2B5EF4-FFF2-40B4-BE49-F238E27FC236}">
                  <a16:creationId xmlns:a16="http://schemas.microsoft.com/office/drawing/2014/main" id="{D62C5CED-55AB-4B0B-8F52-06778E75CA7A}"/>
                </a:ext>
              </a:extLst>
            </p:cNvPr>
            <p:cNvSpPr txBox="1">
              <a:spLocks/>
            </p:cNvSpPr>
            <p:nvPr/>
          </p:nvSpPr>
          <p:spPr>
            <a:xfrm>
              <a:off x="2110083" y="2318618"/>
              <a:ext cx="2080637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r>
                <a:rPr lang="en-ID" sz="1400" b="0" dirty="0" err="1">
                  <a:uFill>
                    <a:noFill/>
                  </a:uFill>
                </a:rPr>
                <a:t>Produk</a:t>
              </a:r>
              <a:r>
                <a:rPr lang="en-ID" sz="1400" b="0" dirty="0">
                  <a:uFill>
                    <a:noFill/>
                  </a:uFill>
                </a:rPr>
                <a:t> </a:t>
              </a:r>
              <a:r>
                <a:rPr lang="en-ID" sz="1400" b="0" dirty="0" err="1">
                  <a:uFill>
                    <a:noFill/>
                  </a:uFill>
                </a:rPr>
                <a:t>Asuransi</a:t>
              </a:r>
              <a:r>
                <a:rPr lang="en-ID" sz="1400" b="0" dirty="0">
                  <a:uFill>
                    <a:noFill/>
                  </a:uFill>
                </a:rPr>
                <a:t> </a:t>
              </a:r>
              <a:r>
                <a:rPr lang="en-ID" sz="1400" b="0" dirty="0" err="1">
                  <a:uFill>
                    <a:noFill/>
                  </a:uFill>
                </a:rPr>
                <a:t>Mikro</a:t>
              </a:r>
              <a:endParaRPr lang="en-ID" sz="1400" b="0" dirty="0"/>
            </a:p>
          </p:txBody>
        </p:sp>
        <p:sp>
          <p:nvSpPr>
            <p:cNvPr id="17" name="Google Shape;381;p34">
              <a:extLst>
                <a:ext uri="{FF2B5EF4-FFF2-40B4-BE49-F238E27FC236}">
                  <a16:creationId xmlns:a16="http://schemas.microsoft.com/office/drawing/2014/main" id="{6B18B18D-529C-4EDE-943C-81678CF2CE77}"/>
                </a:ext>
              </a:extLst>
            </p:cNvPr>
            <p:cNvSpPr/>
            <p:nvPr/>
          </p:nvSpPr>
          <p:spPr>
            <a:xfrm>
              <a:off x="1364468" y="2120614"/>
              <a:ext cx="707515" cy="697808"/>
            </a:xfrm>
            <a:prstGeom prst="ellipse">
              <a:avLst/>
            </a:prstGeom>
            <a:solidFill>
              <a:srgbClr val="C6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4" name="Google Shape;11328;p71">
            <a:extLst>
              <a:ext uri="{FF2B5EF4-FFF2-40B4-BE49-F238E27FC236}">
                <a16:creationId xmlns:a16="http://schemas.microsoft.com/office/drawing/2014/main" id="{762D4951-78B5-4503-A5E3-DB8BEC097D29}"/>
              </a:ext>
            </a:extLst>
          </p:cNvPr>
          <p:cNvGrpSpPr/>
          <p:nvPr/>
        </p:nvGrpSpPr>
        <p:grpSpPr>
          <a:xfrm>
            <a:off x="1018334" y="1515181"/>
            <a:ext cx="271213" cy="383088"/>
            <a:chOff x="1333682" y="3344330"/>
            <a:chExt cx="271213" cy="383088"/>
          </a:xfrm>
          <a:solidFill>
            <a:srgbClr val="263238"/>
          </a:solidFill>
        </p:grpSpPr>
        <p:sp>
          <p:nvSpPr>
            <p:cNvPr id="65" name="Google Shape;11329;p71">
              <a:extLst>
                <a:ext uri="{FF2B5EF4-FFF2-40B4-BE49-F238E27FC236}">
                  <a16:creationId xmlns:a16="http://schemas.microsoft.com/office/drawing/2014/main" id="{2968A7DE-F653-445B-9232-A44FBCA40E4E}"/>
                </a:ext>
              </a:extLst>
            </p:cNvPr>
            <p:cNvSpPr/>
            <p:nvPr/>
          </p:nvSpPr>
          <p:spPr>
            <a:xfrm>
              <a:off x="1334065" y="3377332"/>
              <a:ext cx="270831" cy="350086"/>
            </a:xfrm>
            <a:custGeom>
              <a:avLst/>
              <a:gdLst/>
              <a:ahLst/>
              <a:cxnLst/>
              <a:rect l="l" t="t" r="r" b="b"/>
              <a:pathLst>
                <a:path w="8502" h="10990" extrusionOk="0">
                  <a:moveTo>
                    <a:pt x="6502" y="0"/>
                  </a:moveTo>
                  <a:cubicBezTo>
                    <a:pt x="6406" y="0"/>
                    <a:pt x="6323" y="84"/>
                    <a:pt x="6323" y="191"/>
                  </a:cubicBezTo>
                  <a:cubicBezTo>
                    <a:pt x="6323" y="286"/>
                    <a:pt x="6406" y="369"/>
                    <a:pt x="6502" y="369"/>
                  </a:cubicBezTo>
                  <a:lnTo>
                    <a:pt x="7276" y="369"/>
                  </a:lnTo>
                  <a:cubicBezTo>
                    <a:pt x="7383" y="369"/>
                    <a:pt x="7454" y="441"/>
                    <a:pt x="7454" y="548"/>
                  </a:cubicBezTo>
                  <a:lnTo>
                    <a:pt x="7454" y="9490"/>
                  </a:lnTo>
                  <a:cubicBezTo>
                    <a:pt x="7454" y="9597"/>
                    <a:pt x="7383" y="9668"/>
                    <a:pt x="7276" y="9668"/>
                  </a:cubicBezTo>
                  <a:lnTo>
                    <a:pt x="537" y="9668"/>
                  </a:lnTo>
                  <a:cubicBezTo>
                    <a:pt x="429" y="9668"/>
                    <a:pt x="358" y="9597"/>
                    <a:pt x="358" y="9490"/>
                  </a:cubicBezTo>
                  <a:lnTo>
                    <a:pt x="358" y="8775"/>
                  </a:lnTo>
                  <a:cubicBezTo>
                    <a:pt x="358" y="8668"/>
                    <a:pt x="287" y="8597"/>
                    <a:pt x="179" y="8597"/>
                  </a:cubicBezTo>
                  <a:cubicBezTo>
                    <a:pt x="72" y="8597"/>
                    <a:pt x="1" y="8668"/>
                    <a:pt x="1" y="8775"/>
                  </a:cubicBezTo>
                  <a:lnTo>
                    <a:pt x="1" y="9490"/>
                  </a:lnTo>
                  <a:cubicBezTo>
                    <a:pt x="1" y="9787"/>
                    <a:pt x="239" y="10013"/>
                    <a:pt x="525" y="10013"/>
                  </a:cubicBezTo>
                  <a:lnTo>
                    <a:pt x="703" y="10013"/>
                  </a:lnTo>
                  <a:lnTo>
                    <a:pt x="703" y="10466"/>
                  </a:lnTo>
                  <a:cubicBezTo>
                    <a:pt x="703" y="10763"/>
                    <a:pt x="941" y="10990"/>
                    <a:pt x="1227" y="10990"/>
                  </a:cubicBezTo>
                  <a:lnTo>
                    <a:pt x="7966" y="10990"/>
                  </a:lnTo>
                  <a:cubicBezTo>
                    <a:pt x="8264" y="10990"/>
                    <a:pt x="8490" y="10752"/>
                    <a:pt x="8490" y="10466"/>
                  </a:cubicBezTo>
                  <a:lnTo>
                    <a:pt x="8490" y="10252"/>
                  </a:lnTo>
                  <a:cubicBezTo>
                    <a:pt x="8490" y="10144"/>
                    <a:pt x="8407" y="10073"/>
                    <a:pt x="8311" y="10073"/>
                  </a:cubicBezTo>
                  <a:cubicBezTo>
                    <a:pt x="8204" y="10073"/>
                    <a:pt x="8133" y="10144"/>
                    <a:pt x="8133" y="10252"/>
                  </a:cubicBezTo>
                  <a:lnTo>
                    <a:pt x="8133" y="10466"/>
                  </a:lnTo>
                  <a:cubicBezTo>
                    <a:pt x="8133" y="10573"/>
                    <a:pt x="8049" y="10644"/>
                    <a:pt x="7954" y="10644"/>
                  </a:cubicBezTo>
                  <a:lnTo>
                    <a:pt x="1203" y="10644"/>
                  </a:lnTo>
                  <a:cubicBezTo>
                    <a:pt x="1108" y="10644"/>
                    <a:pt x="1025" y="10573"/>
                    <a:pt x="1025" y="10466"/>
                  </a:cubicBezTo>
                  <a:lnTo>
                    <a:pt x="1025" y="10013"/>
                  </a:lnTo>
                  <a:lnTo>
                    <a:pt x="7264" y="10013"/>
                  </a:lnTo>
                  <a:cubicBezTo>
                    <a:pt x="7561" y="10013"/>
                    <a:pt x="7788" y="9775"/>
                    <a:pt x="7788" y="9490"/>
                  </a:cubicBezTo>
                  <a:lnTo>
                    <a:pt x="7788" y="1358"/>
                  </a:lnTo>
                  <a:lnTo>
                    <a:pt x="7966" y="1358"/>
                  </a:lnTo>
                  <a:cubicBezTo>
                    <a:pt x="8061" y="1358"/>
                    <a:pt x="8145" y="1441"/>
                    <a:pt x="8145" y="1536"/>
                  </a:cubicBezTo>
                  <a:lnTo>
                    <a:pt x="8145" y="9501"/>
                  </a:lnTo>
                  <a:cubicBezTo>
                    <a:pt x="8145" y="9573"/>
                    <a:pt x="8228" y="9656"/>
                    <a:pt x="8323" y="9656"/>
                  </a:cubicBezTo>
                  <a:cubicBezTo>
                    <a:pt x="8430" y="9656"/>
                    <a:pt x="8502" y="9573"/>
                    <a:pt x="8502" y="9478"/>
                  </a:cubicBezTo>
                  <a:lnTo>
                    <a:pt x="8502" y="1512"/>
                  </a:lnTo>
                  <a:cubicBezTo>
                    <a:pt x="8502" y="1215"/>
                    <a:pt x="8264" y="988"/>
                    <a:pt x="7978" y="988"/>
                  </a:cubicBezTo>
                  <a:lnTo>
                    <a:pt x="7799" y="988"/>
                  </a:lnTo>
                  <a:lnTo>
                    <a:pt x="7799" y="524"/>
                  </a:lnTo>
                  <a:cubicBezTo>
                    <a:pt x="7799" y="226"/>
                    <a:pt x="7561" y="0"/>
                    <a:pt x="72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1330;p71">
              <a:extLst>
                <a:ext uri="{FF2B5EF4-FFF2-40B4-BE49-F238E27FC236}">
                  <a16:creationId xmlns:a16="http://schemas.microsoft.com/office/drawing/2014/main" id="{F640A41C-0543-4BA5-9F17-58EF3C0FE57B}"/>
                </a:ext>
              </a:extLst>
            </p:cNvPr>
            <p:cNvSpPr/>
            <p:nvPr/>
          </p:nvSpPr>
          <p:spPr>
            <a:xfrm>
              <a:off x="1333682" y="3344330"/>
              <a:ext cx="189697" cy="292461"/>
            </a:xfrm>
            <a:custGeom>
              <a:avLst/>
              <a:gdLst/>
              <a:ahLst/>
              <a:cxnLst/>
              <a:rect l="l" t="t" r="r" b="b"/>
              <a:pathLst>
                <a:path w="5955" h="9181" extrusionOk="0">
                  <a:moveTo>
                    <a:pt x="2430" y="370"/>
                  </a:moveTo>
                  <a:cubicBezTo>
                    <a:pt x="2489" y="370"/>
                    <a:pt x="2549" y="429"/>
                    <a:pt x="2549" y="489"/>
                  </a:cubicBezTo>
                  <a:lnTo>
                    <a:pt x="2549" y="727"/>
                  </a:lnTo>
                  <a:lnTo>
                    <a:pt x="1858" y="727"/>
                  </a:lnTo>
                  <a:lnTo>
                    <a:pt x="1858" y="489"/>
                  </a:lnTo>
                  <a:cubicBezTo>
                    <a:pt x="1858" y="429"/>
                    <a:pt x="1918" y="370"/>
                    <a:pt x="1977" y="370"/>
                  </a:cubicBezTo>
                  <a:close/>
                  <a:moveTo>
                    <a:pt x="3037" y="1072"/>
                  </a:moveTo>
                  <a:cubicBezTo>
                    <a:pt x="3120" y="1072"/>
                    <a:pt x="3216" y="1143"/>
                    <a:pt x="3216" y="1251"/>
                  </a:cubicBezTo>
                  <a:lnTo>
                    <a:pt x="3216" y="1953"/>
                  </a:lnTo>
                  <a:lnTo>
                    <a:pt x="1215" y="1953"/>
                  </a:lnTo>
                  <a:lnTo>
                    <a:pt x="1215" y="1251"/>
                  </a:lnTo>
                  <a:cubicBezTo>
                    <a:pt x="1203" y="1167"/>
                    <a:pt x="1299" y="1072"/>
                    <a:pt x="1382" y="1072"/>
                  </a:cubicBezTo>
                  <a:close/>
                  <a:moveTo>
                    <a:pt x="1977" y="0"/>
                  </a:moveTo>
                  <a:cubicBezTo>
                    <a:pt x="1727" y="0"/>
                    <a:pt x="1501" y="203"/>
                    <a:pt x="1501" y="477"/>
                  </a:cubicBezTo>
                  <a:lnTo>
                    <a:pt x="1501" y="715"/>
                  </a:lnTo>
                  <a:lnTo>
                    <a:pt x="1370" y="715"/>
                  </a:lnTo>
                  <a:cubicBezTo>
                    <a:pt x="1156" y="715"/>
                    <a:pt x="977" y="834"/>
                    <a:pt x="894" y="1012"/>
                  </a:cubicBezTo>
                  <a:lnTo>
                    <a:pt x="525" y="1012"/>
                  </a:lnTo>
                  <a:cubicBezTo>
                    <a:pt x="227" y="1012"/>
                    <a:pt x="1" y="1251"/>
                    <a:pt x="1" y="1536"/>
                  </a:cubicBezTo>
                  <a:lnTo>
                    <a:pt x="1" y="8990"/>
                  </a:lnTo>
                  <a:cubicBezTo>
                    <a:pt x="13" y="9109"/>
                    <a:pt x="84" y="9180"/>
                    <a:pt x="191" y="9180"/>
                  </a:cubicBezTo>
                  <a:cubicBezTo>
                    <a:pt x="299" y="9180"/>
                    <a:pt x="370" y="9109"/>
                    <a:pt x="370" y="9002"/>
                  </a:cubicBezTo>
                  <a:lnTo>
                    <a:pt x="370" y="1548"/>
                  </a:lnTo>
                  <a:cubicBezTo>
                    <a:pt x="370" y="1441"/>
                    <a:pt x="441" y="1370"/>
                    <a:pt x="549" y="1370"/>
                  </a:cubicBezTo>
                  <a:lnTo>
                    <a:pt x="858" y="1370"/>
                  </a:lnTo>
                  <a:lnTo>
                    <a:pt x="858" y="1965"/>
                  </a:lnTo>
                  <a:cubicBezTo>
                    <a:pt x="858" y="2144"/>
                    <a:pt x="1013" y="2310"/>
                    <a:pt x="1203" y="2310"/>
                  </a:cubicBezTo>
                  <a:lnTo>
                    <a:pt x="3228" y="2310"/>
                  </a:lnTo>
                  <a:cubicBezTo>
                    <a:pt x="3406" y="2310"/>
                    <a:pt x="3573" y="2155"/>
                    <a:pt x="3573" y="1965"/>
                  </a:cubicBezTo>
                  <a:lnTo>
                    <a:pt x="3573" y="1370"/>
                  </a:lnTo>
                  <a:lnTo>
                    <a:pt x="5775" y="1370"/>
                  </a:lnTo>
                  <a:cubicBezTo>
                    <a:pt x="5883" y="1370"/>
                    <a:pt x="5954" y="1298"/>
                    <a:pt x="5954" y="1191"/>
                  </a:cubicBezTo>
                  <a:cubicBezTo>
                    <a:pt x="5954" y="1084"/>
                    <a:pt x="5883" y="1012"/>
                    <a:pt x="5775" y="1012"/>
                  </a:cubicBezTo>
                  <a:lnTo>
                    <a:pt x="3513" y="1012"/>
                  </a:lnTo>
                  <a:cubicBezTo>
                    <a:pt x="3418" y="834"/>
                    <a:pt x="3239" y="715"/>
                    <a:pt x="3037" y="715"/>
                  </a:cubicBezTo>
                  <a:lnTo>
                    <a:pt x="2906" y="715"/>
                  </a:lnTo>
                  <a:lnTo>
                    <a:pt x="2906" y="477"/>
                  </a:lnTo>
                  <a:cubicBezTo>
                    <a:pt x="2906" y="227"/>
                    <a:pt x="2692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1331;p71">
              <a:extLst>
                <a:ext uri="{FF2B5EF4-FFF2-40B4-BE49-F238E27FC236}">
                  <a16:creationId xmlns:a16="http://schemas.microsoft.com/office/drawing/2014/main" id="{2C38A849-7196-4646-A151-628DFD60B130}"/>
                </a:ext>
              </a:extLst>
            </p:cNvPr>
            <p:cNvSpPr/>
            <p:nvPr/>
          </p:nvSpPr>
          <p:spPr>
            <a:xfrm>
              <a:off x="1444060" y="346948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1332;p71">
              <a:extLst>
                <a:ext uri="{FF2B5EF4-FFF2-40B4-BE49-F238E27FC236}">
                  <a16:creationId xmlns:a16="http://schemas.microsoft.com/office/drawing/2014/main" id="{71D66629-39EB-4160-8E8F-5875C3835B75}"/>
                </a:ext>
              </a:extLst>
            </p:cNvPr>
            <p:cNvSpPr/>
            <p:nvPr/>
          </p:nvSpPr>
          <p:spPr>
            <a:xfrm>
              <a:off x="1444060" y="3493762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0"/>
                    <a:pt x="29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1333;p71">
              <a:extLst>
                <a:ext uri="{FF2B5EF4-FFF2-40B4-BE49-F238E27FC236}">
                  <a16:creationId xmlns:a16="http://schemas.microsoft.com/office/drawing/2014/main" id="{13F22944-3CF9-4807-9A23-492DF96032B9}"/>
                </a:ext>
              </a:extLst>
            </p:cNvPr>
            <p:cNvSpPr/>
            <p:nvPr/>
          </p:nvSpPr>
          <p:spPr>
            <a:xfrm>
              <a:off x="1444060" y="354192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84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1334;p71">
              <a:extLst>
                <a:ext uri="{FF2B5EF4-FFF2-40B4-BE49-F238E27FC236}">
                  <a16:creationId xmlns:a16="http://schemas.microsoft.com/office/drawing/2014/main" id="{23A4F73D-D1D6-4F9D-B314-30EAAAB58CCD}"/>
                </a:ext>
              </a:extLst>
            </p:cNvPr>
            <p:cNvSpPr/>
            <p:nvPr/>
          </p:nvSpPr>
          <p:spPr>
            <a:xfrm>
              <a:off x="1444060" y="3565818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6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1335;p71">
              <a:extLst>
                <a:ext uri="{FF2B5EF4-FFF2-40B4-BE49-F238E27FC236}">
                  <a16:creationId xmlns:a16="http://schemas.microsoft.com/office/drawing/2014/main" id="{FAF23C6A-78F5-4512-B586-87E45632E378}"/>
                </a:ext>
              </a:extLst>
            </p:cNvPr>
            <p:cNvSpPr/>
            <p:nvPr/>
          </p:nvSpPr>
          <p:spPr>
            <a:xfrm>
              <a:off x="1444060" y="3614747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74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1336;p71">
              <a:extLst>
                <a:ext uri="{FF2B5EF4-FFF2-40B4-BE49-F238E27FC236}">
                  <a16:creationId xmlns:a16="http://schemas.microsoft.com/office/drawing/2014/main" id="{C02CD487-4683-40DA-9058-18BD447A2237}"/>
                </a:ext>
              </a:extLst>
            </p:cNvPr>
            <p:cNvSpPr/>
            <p:nvPr/>
          </p:nvSpPr>
          <p:spPr>
            <a:xfrm>
              <a:off x="1444060" y="3638256"/>
              <a:ext cx="100917" cy="11404"/>
            </a:xfrm>
            <a:custGeom>
              <a:avLst/>
              <a:gdLst/>
              <a:ahLst/>
              <a:cxnLst/>
              <a:rect l="l" t="t" r="r" b="b"/>
              <a:pathLst>
                <a:path w="3168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2989" y="358"/>
                  </a:lnTo>
                  <a:cubicBezTo>
                    <a:pt x="3096" y="358"/>
                    <a:pt x="3168" y="287"/>
                    <a:pt x="3168" y="179"/>
                  </a:cubicBezTo>
                  <a:cubicBezTo>
                    <a:pt x="3168" y="72"/>
                    <a:pt x="3084" y="1"/>
                    <a:pt x="29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1337;p71">
              <a:extLst>
                <a:ext uri="{FF2B5EF4-FFF2-40B4-BE49-F238E27FC236}">
                  <a16:creationId xmlns:a16="http://schemas.microsoft.com/office/drawing/2014/main" id="{2B94F01A-143A-4620-BD47-EDD5FDA73D1E}"/>
                </a:ext>
              </a:extLst>
            </p:cNvPr>
            <p:cNvSpPr/>
            <p:nvPr/>
          </p:nvSpPr>
          <p:spPr>
            <a:xfrm>
              <a:off x="1371622" y="3459454"/>
              <a:ext cx="70208" cy="57084"/>
            </a:xfrm>
            <a:custGeom>
              <a:avLst/>
              <a:gdLst/>
              <a:ahLst/>
              <a:cxnLst/>
              <a:rect l="l" t="t" r="r" b="b"/>
              <a:pathLst>
                <a:path w="2204" h="1792" extrusionOk="0">
                  <a:moveTo>
                    <a:pt x="1417" y="387"/>
                  </a:moveTo>
                  <a:lnTo>
                    <a:pt x="1417" y="470"/>
                  </a:lnTo>
                  <a:lnTo>
                    <a:pt x="1072" y="768"/>
                  </a:lnTo>
                  <a:lnTo>
                    <a:pt x="905" y="589"/>
                  </a:lnTo>
                  <a:cubicBezTo>
                    <a:pt x="873" y="544"/>
                    <a:pt x="823" y="523"/>
                    <a:pt x="773" y="523"/>
                  </a:cubicBezTo>
                  <a:cubicBezTo>
                    <a:pt x="731" y="523"/>
                    <a:pt x="688" y="538"/>
                    <a:pt x="655" y="566"/>
                  </a:cubicBezTo>
                  <a:cubicBezTo>
                    <a:pt x="584" y="625"/>
                    <a:pt x="584" y="744"/>
                    <a:pt x="632" y="827"/>
                  </a:cubicBezTo>
                  <a:lnTo>
                    <a:pt x="917" y="1125"/>
                  </a:lnTo>
                  <a:cubicBezTo>
                    <a:pt x="953" y="1161"/>
                    <a:pt x="989" y="1185"/>
                    <a:pt x="1048" y="1185"/>
                  </a:cubicBezTo>
                  <a:cubicBezTo>
                    <a:pt x="1096" y="1185"/>
                    <a:pt x="1132" y="1161"/>
                    <a:pt x="1167" y="1137"/>
                  </a:cubicBezTo>
                  <a:lnTo>
                    <a:pt x="1429" y="923"/>
                  </a:lnTo>
                  <a:lnTo>
                    <a:pt x="1417" y="1447"/>
                  </a:lnTo>
                  <a:lnTo>
                    <a:pt x="358" y="1447"/>
                  </a:lnTo>
                  <a:lnTo>
                    <a:pt x="358" y="387"/>
                  </a:lnTo>
                  <a:close/>
                  <a:moveTo>
                    <a:pt x="2007" y="1"/>
                  </a:moveTo>
                  <a:cubicBezTo>
                    <a:pt x="1966" y="1"/>
                    <a:pt x="1925" y="17"/>
                    <a:pt x="1894" y="54"/>
                  </a:cubicBezTo>
                  <a:lnTo>
                    <a:pt x="1727" y="185"/>
                  </a:lnTo>
                  <a:cubicBezTo>
                    <a:pt x="1679" y="89"/>
                    <a:pt x="1596" y="30"/>
                    <a:pt x="1489" y="30"/>
                  </a:cubicBezTo>
                  <a:lnTo>
                    <a:pt x="263" y="30"/>
                  </a:lnTo>
                  <a:cubicBezTo>
                    <a:pt x="120" y="30"/>
                    <a:pt x="1" y="149"/>
                    <a:pt x="1" y="304"/>
                  </a:cubicBezTo>
                  <a:lnTo>
                    <a:pt x="1" y="1518"/>
                  </a:lnTo>
                  <a:cubicBezTo>
                    <a:pt x="1" y="1673"/>
                    <a:pt x="120" y="1792"/>
                    <a:pt x="263" y="1792"/>
                  </a:cubicBezTo>
                  <a:lnTo>
                    <a:pt x="1489" y="1792"/>
                  </a:lnTo>
                  <a:cubicBezTo>
                    <a:pt x="1632" y="1792"/>
                    <a:pt x="1751" y="1673"/>
                    <a:pt x="1751" y="1518"/>
                  </a:cubicBezTo>
                  <a:lnTo>
                    <a:pt x="1751" y="613"/>
                  </a:lnTo>
                  <a:lnTo>
                    <a:pt x="2108" y="304"/>
                  </a:lnTo>
                  <a:cubicBezTo>
                    <a:pt x="2203" y="256"/>
                    <a:pt x="2203" y="137"/>
                    <a:pt x="2144" y="65"/>
                  </a:cubicBezTo>
                  <a:cubicBezTo>
                    <a:pt x="2111" y="26"/>
                    <a:pt x="2059" y="1"/>
                    <a:pt x="20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1338;p71">
              <a:extLst>
                <a:ext uri="{FF2B5EF4-FFF2-40B4-BE49-F238E27FC236}">
                  <a16:creationId xmlns:a16="http://schemas.microsoft.com/office/drawing/2014/main" id="{2588B749-6980-4629-A27C-E4E2D84FC57F}"/>
                </a:ext>
              </a:extLst>
            </p:cNvPr>
            <p:cNvSpPr/>
            <p:nvPr/>
          </p:nvSpPr>
          <p:spPr>
            <a:xfrm>
              <a:off x="1371622" y="3532434"/>
              <a:ext cx="70208" cy="56543"/>
            </a:xfrm>
            <a:custGeom>
              <a:avLst/>
              <a:gdLst/>
              <a:ahLst/>
              <a:cxnLst/>
              <a:rect l="l" t="t" r="r" b="b"/>
              <a:pathLst>
                <a:path w="2204" h="1775" extrusionOk="0">
                  <a:moveTo>
                    <a:pt x="1417" y="382"/>
                  </a:moveTo>
                  <a:lnTo>
                    <a:pt x="1417" y="465"/>
                  </a:lnTo>
                  <a:lnTo>
                    <a:pt x="1072" y="763"/>
                  </a:lnTo>
                  <a:lnTo>
                    <a:pt x="905" y="584"/>
                  </a:lnTo>
                  <a:cubicBezTo>
                    <a:pt x="874" y="547"/>
                    <a:pt x="827" y="529"/>
                    <a:pt x="779" y="529"/>
                  </a:cubicBezTo>
                  <a:cubicBezTo>
                    <a:pt x="734" y="529"/>
                    <a:pt x="690" y="544"/>
                    <a:pt x="655" y="572"/>
                  </a:cubicBezTo>
                  <a:cubicBezTo>
                    <a:pt x="584" y="632"/>
                    <a:pt x="584" y="751"/>
                    <a:pt x="632" y="822"/>
                  </a:cubicBezTo>
                  <a:lnTo>
                    <a:pt x="917" y="1120"/>
                  </a:lnTo>
                  <a:cubicBezTo>
                    <a:pt x="953" y="1168"/>
                    <a:pt x="989" y="1180"/>
                    <a:pt x="1048" y="1180"/>
                  </a:cubicBezTo>
                  <a:cubicBezTo>
                    <a:pt x="1096" y="1180"/>
                    <a:pt x="1132" y="1168"/>
                    <a:pt x="1167" y="1132"/>
                  </a:cubicBezTo>
                  <a:lnTo>
                    <a:pt x="1429" y="930"/>
                  </a:lnTo>
                  <a:lnTo>
                    <a:pt x="1417" y="1430"/>
                  </a:lnTo>
                  <a:lnTo>
                    <a:pt x="358" y="1430"/>
                  </a:lnTo>
                  <a:lnTo>
                    <a:pt x="358" y="382"/>
                  </a:lnTo>
                  <a:close/>
                  <a:moveTo>
                    <a:pt x="2012" y="1"/>
                  </a:moveTo>
                  <a:cubicBezTo>
                    <a:pt x="1969" y="1"/>
                    <a:pt x="1926" y="16"/>
                    <a:pt x="1894" y="49"/>
                  </a:cubicBezTo>
                  <a:lnTo>
                    <a:pt x="1727" y="180"/>
                  </a:lnTo>
                  <a:cubicBezTo>
                    <a:pt x="1679" y="96"/>
                    <a:pt x="1596" y="13"/>
                    <a:pt x="1489" y="13"/>
                  </a:cubicBezTo>
                  <a:lnTo>
                    <a:pt x="263" y="13"/>
                  </a:lnTo>
                  <a:cubicBezTo>
                    <a:pt x="120" y="13"/>
                    <a:pt x="1" y="132"/>
                    <a:pt x="1" y="287"/>
                  </a:cubicBezTo>
                  <a:lnTo>
                    <a:pt x="1" y="1501"/>
                  </a:lnTo>
                  <a:cubicBezTo>
                    <a:pt x="1" y="1656"/>
                    <a:pt x="120" y="1775"/>
                    <a:pt x="263" y="1775"/>
                  </a:cubicBezTo>
                  <a:lnTo>
                    <a:pt x="1489" y="1775"/>
                  </a:lnTo>
                  <a:cubicBezTo>
                    <a:pt x="1632" y="1775"/>
                    <a:pt x="1751" y="1656"/>
                    <a:pt x="1751" y="1501"/>
                  </a:cubicBezTo>
                  <a:lnTo>
                    <a:pt x="1751" y="608"/>
                  </a:lnTo>
                  <a:lnTo>
                    <a:pt x="2108" y="299"/>
                  </a:lnTo>
                  <a:cubicBezTo>
                    <a:pt x="2203" y="239"/>
                    <a:pt x="2203" y="144"/>
                    <a:pt x="2144" y="60"/>
                  </a:cubicBezTo>
                  <a:cubicBezTo>
                    <a:pt x="2111" y="22"/>
                    <a:pt x="2062" y="1"/>
                    <a:pt x="20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1339;p71">
              <a:extLst>
                <a:ext uri="{FF2B5EF4-FFF2-40B4-BE49-F238E27FC236}">
                  <a16:creationId xmlns:a16="http://schemas.microsoft.com/office/drawing/2014/main" id="{ACB9D956-4181-46F1-8AD5-3D99AB1E2DC5}"/>
                </a:ext>
              </a:extLst>
            </p:cNvPr>
            <p:cNvSpPr/>
            <p:nvPr/>
          </p:nvSpPr>
          <p:spPr>
            <a:xfrm>
              <a:off x="1371622" y="3605254"/>
              <a:ext cx="70208" cy="55810"/>
            </a:xfrm>
            <a:custGeom>
              <a:avLst/>
              <a:gdLst/>
              <a:ahLst/>
              <a:cxnLst/>
              <a:rect l="l" t="t" r="r" b="b"/>
              <a:pathLst>
                <a:path w="2204" h="1752" extrusionOk="0">
                  <a:moveTo>
                    <a:pt x="1417" y="358"/>
                  </a:moveTo>
                  <a:lnTo>
                    <a:pt x="1417" y="489"/>
                  </a:lnTo>
                  <a:lnTo>
                    <a:pt x="1072" y="787"/>
                  </a:lnTo>
                  <a:lnTo>
                    <a:pt x="905" y="608"/>
                  </a:lnTo>
                  <a:cubicBezTo>
                    <a:pt x="874" y="571"/>
                    <a:pt x="827" y="553"/>
                    <a:pt x="779" y="553"/>
                  </a:cubicBezTo>
                  <a:cubicBezTo>
                    <a:pt x="734" y="553"/>
                    <a:pt x="690" y="568"/>
                    <a:pt x="655" y="596"/>
                  </a:cubicBezTo>
                  <a:cubicBezTo>
                    <a:pt x="584" y="644"/>
                    <a:pt x="584" y="775"/>
                    <a:pt x="632" y="846"/>
                  </a:cubicBezTo>
                  <a:lnTo>
                    <a:pt x="917" y="1144"/>
                  </a:lnTo>
                  <a:cubicBezTo>
                    <a:pt x="953" y="1192"/>
                    <a:pt x="989" y="1203"/>
                    <a:pt x="1048" y="1203"/>
                  </a:cubicBezTo>
                  <a:cubicBezTo>
                    <a:pt x="1096" y="1203"/>
                    <a:pt x="1132" y="1192"/>
                    <a:pt x="1167" y="1156"/>
                  </a:cubicBezTo>
                  <a:lnTo>
                    <a:pt x="1429" y="953"/>
                  </a:lnTo>
                  <a:lnTo>
                    <a:pt x="1417" y="1406"/>
                  </a:lnTo>
                  <a:lnTo>
                    <a:pt x="358" y="1406"/>
                  </a:lnTo>
                  <a:lnTo>
                    <a:pt x="358" y="358"/>
                  </a:lnTo>
                  <a:close/>
                  <a:moveTo>
                    <a:pt x="263" y="1"/>
                  </a:moveTo>
                  <a:cubicBezTo>
                    <a:pt x="120" y="1"/>
                    <a:pt x="1" y="120"/>
                    <a:pt x="1" y="263"/>
                  </a:cubicBezTo>
                  <a:lnTo>
                    <a:pt x="1" y="1489"/>
                  </a:lnTo>
                  <a:cubicBezTo>
                    <a:pt x="1" y="1632"/>
                    <a:pt x="120" y="1751"/>
                    <a:pt x="263" y="1751"/>
                  </a:cubicBezTo>
                  <a:lnTo>
                    <a:pt x="1489" y="1751"/>
                  </a:lnTo>
                  <a:cubicBezTo>
                    <a:pt x="1632" y="1751"/>
                    <a:pt x="1751" y="1632"/>
                    <a:pt x="1751" y="1489"/>
                  </a:cubicBezTo>
                  <a:lnTo>
                    <a:pt x="1751" y="632"/>
                  </a:lnTo>
                  <a:lnTo>
                    <a:pt x="2108" y="322"/>
                  </a:lnTo>
                  <a:cubicBezTo>
                    <a:pt x="2191" y="263"/>
                    <a:pt x="2203" y="144"/>
                    <a:pt x="2132" y="72"/>
                  </a:cubicBezTo>
                  <a:cubicBezTo>
                    <a:pt x="2107" y="47"/>
                    <a:pt x="2062" y="32"/>
                    <a:pt x="2014" y="32"/>
                  </a:cubicBezTo>
                  <a:cubicBezTo>
                    <a:pt x="1972" y="32"/>
                    <a:pt x="1927" y="44"/>
                    <a:pt x="1894" y="72"/>
                  </a:cubicBezTo>
                  <a:lnTo>
                    <a:pt x="1739" y="191"/>
                  </a:lnTo>
                  <a:cubicBezTo>
                    <a:pt x="1715" y="84"/>
                    <a:pt x="1608" y="1"/>
                    <a:pt x="1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8" name="Group 1407">
            <a:extLst>
              <a:ext uri="{FF2B5EF4-FFF2-40B4-BE49-F238E27FC236}">
                <a16:creationId xmlns:a16="http://schemas.microsoft.com/office/drawing/2014/main" id="{AAB09545-D3DF-49DA-AB81-FB65DC2BD905}"/>
              </a:ext>
            </a:extLst>
          </p:cNvPr>
          <p:cNvGrpSpPr/>
          <p:nvPr/>
        </p:nvGrpSpPr>
        <p:grpSpPr>
          <a:xfrm>
            <a:off x="6636310" y="2427160"/>
            <a:ext cx="2080637" cy="1467570"/>
            <a:chOff x="6554857" y="2427160"/>
            <a:chExt cx="2080637" cy="1467570"/>
          </a:xfrm>
        </p:grpSpPr>
        <p:sp>
          <p:nvSpPr>
            <p:cNvPr id="25" name="Google Shape;991;p45">
              <a:extLst>
                <a:ext uri="{FF2B5EF4-FFF2-40B4-BE49-F238E27FC236}">
                  <a16:creationId xmlns:a16="http://schemas.microsoft.com/office/drawing/2014/main" id="{5B9ADF73-5846-4668-BB46-956156D14A6B}"/>
                </a:ext>
              </a:extLst>
            </p:cNvPr>
            <p:cNvSpPr txBox="1">
              <a:spLocks/>
            </p:cNvSpPr>
            <p:nvPr/>
          </p:nvSpPr>
          <p:spPr>
            <a:xfrm>
              <a:off x="6554857" y="3234395"/>
              <a:ext cx="2080637" cy="6603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400" b="0" dirty="0">
                  <a:uFill>
                    <a:noFill/>
                  </a:uFill>
                </a:rPr>
                <a:t>Masyarakat</a:t>
              </a:r>
            </a:p>
            <a:p>
              <a:pPr algn="ctr"/>
              <a:r>
                <a:rPr lang="en-ID" sz="1400" b="0" dirty="0" err="1">
                  <a:uFill>
                    <a:noFill/>
                  </a:uFill>
                </a:rPr>
                <a:t>Berpenghasilan</a:t>
              </a:r>
              <a:endParaRPr lang="en-ID" sz="1400" b="0" dirty="0">
                <a:uFill>
                  <a:noFill/>
                </a:uFill>
              </a:endParaRPr>
            </a:p>
            <a:p>
              <a:pPr algn="ctr"/>
              <a:r>
                <a:rPr lang="en-ID" sz="1400" b="0" dirty="0" err="1">
                  <a:uFill>
                    <a:noFill/>
                  </a:uFill>
                </a:rPr>
                <a:t>Rendah</a:t>
              </a:r>
              <a:endParaRPr lang="en-ID" sz="1400" b="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1FA76AB3-5720-4271-ABEA-2E3AEFC24D1B}"/>
                </a:ext>
              </a:extLst>
            </p:cNvPr>
            <p:cNvGrpSpPr/>
            <p:nvPr/>
          </p:nvGrpSpPr>
          <p:grpSpPr>
            <a:xfrm>
              <a:off x="7201575" y="2427160"/>
              <a:ext cx="707515" cy="697808"/>
              <a:chOff x="7201575" y="2427160"/>
              <a:chExt cx="707515" cy="697808"/>
            </a:xfrm>
          </p:grpSpPr>
          <p:sp>
            <p:nvSpPr>
              <p:cNvPr id="26" name="Google Shape;381;p34">
                <a:extLst>
                  <a:ext uri="{FF2B5EF4-FFF2-40B4-BE49-F238E27FC236}">
                    <a16:creationId xmlns:a16="http://schemas.microsoft.com/office/drawing/2014/main" id="{F25CFBE2-A6A4-4F3A-BCF1-C3F848B2C257}"/>
                  </a:ext>
                </a:extLst>
              </p:cNvPr>
              <p:cNvSpPr/>
              <p:nvPr/>
            </p:nvSpPr>
            <p:spPr>
              <a:xfrm>
                <a:off x="7201575" y="2427160"/>
                <a:ext cx="707515" cy="697808"/>
              </a:xfrm>
              <a:prstGeom prst="ellipse">
                <a:avLst/>
              </a:prstGeom>
              <a:solidFill>
                <a:srgbClr val="C6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" name="Google Shape;13115;p73">
                <a:extLst>
                  <a:ext uri="{FF2B5EF4-FFF2-40B4-BE49-F238E27FC236}">
                    <a16:creationId xmlns:a16="http://schemas.microsoft.com/office/drawing/2014/main" id="{D2AD9980-DE72-4230-8AE9-5E88B0A94F37}"/>
                  </a:ext>
                </a:extLst>
              </p:cNvPr>
              <p:cNvSpPr/>
              <p:nvPr/>
            </p:nvSpPr>
            <p:spPr>
              <a:xfrm>
                <a:off x="7415494" y="2593355"/>
                <a:ext cx="289682" cy="354594"/>
              </a:xfrm>
              <a:custGeom>
                <a:avLst/>
                <a:gdLst/>
                <a:ahLst/>
                <a:cxnLst/>
                <a:rect l="l" t="t" r="r" b="b"/>
                <a:pathLst>
                  <a:path w="9144" h="11193" extrusionOk="0">
                    <a:moveTo>
                      <a:pt x="7037" y="3310"/>
                    </a:moveTo>
                    <a:lnTo>
                      <a:pt x="7037" y="3322"/>
                    </a:lnTo>
                    <a:lnTo>
                      <a:pt x="7037" y="3691"/>
                    </a:lnTo>
                    <a:lnTo>
                      <a:pt x="6846" y="3691"/>
                    </a:lnTo>
                    <a:cubicBezTo>
                      <a:pt x="6739" y="3691"/>
                      <a:pt x="6656" y="3608"/>
                      <a:pt x="6656" y="3501"/>
                    </a:cubicBezTo>
                    <a:lnTo>
                      <a:pt x="6656" y="3310"/>
                    </a:lnTo>
                    <a:close/>
                    <a:moveTo>
                      <a:pt x="2465" y="3322"/>
                    </a:moveTo>
                    <a:lnTo>
                      <a:pt x="2465" y="3513"/>
                    </a:lnTo>
                    <a:cubicBezTo>
                      <a:pt x="2465" y="3620"/>
                      <a:pt x="2381" y="3703"/>
                      <a:pt x="2274" y="3703"/>
                    </a:cubicBezTo>
                    <a:lnTo>
                      <a:pt x="2096" y="3703"/>
                    </a:lnTo>
                    <a:lnTo>
                      <a:pt x="2096" y="3691"/>
                    </a:lnTo>
                    <a:lnTo>
                      <a:pt x="2096" y="3322"/>
                    </a:lnTo>
                    <a:close/>
                    <a:moveTo>
                      <a:pt x="4596" y="370"/>
                    </a:moveTo>
                    <a:lnTo>
                      <a:pt x="8453" y="2989"/>
                    </a:lnTo>
                    <a:lnTo>
                      <a:pt x="3691" y="2989"/>
                    </a:lnTo>
                    <a:cubicBezTo>
                      <a:pt x="3596" y="2989"/>
                      <a:pt x="3524" y="3072"/>
                      <a:pt x="3524" y="3156"/>
                    </a:cubicBezTo>
                    <a:cubicBezTo>
                      <a:pt x="3524" y="3251"/>
                      <a:pt x="3596" y="3322"/>
                      <a:pt x="3691" y="3322"/>
                    </a:cubicBezTo>
                    <a:lnTo>
                      <a:pt x="6334" y="3322"/>
                    </a:lnTo>
                    <a:lnTo>
                      <a:pt x="6334" y="3513"/>
                    </a:lnTo>
                    <a:cubicBezTo>
                      <a:pt x="6334" y="3799"/>
                      <a:pt x="6572" y="4037"/>
                      <a:pt x="6858" y="4037"/>
                    </a:cubicBezTo>
                    <a:lnTo>
                      <a:pt x="7120" y="4037"/>
                    </a:lnTo>
                    <a:cubicBezTo>
                      <a:pt x="7203" y="4037"/>
                      <a:pt x="7275" y="4061"/>
                      <a:pt x="7334" y="4120"/>
                    </a:cubicBezTo>
                    <a:cubicBezTo>
                      <a:pt x="7394" y="4180"/>
                      <a:pt x="7406" y="4263"/>
                      <a:pt x="7406" y="4334"/>
                    </a:cubicBezTo>
                    <a:cubicBezTo>
                      <a:pt x="7394" y="4465"/>
                      <a:pt x="7263" y="4584"/>
                      <a:pt x="7108" y="4584"/>
                    </a:cubicBezTo>
                    <a:lnTo>
                      <a:pt x="7037" y="4584"/>
                    </a:lnTo>
                    <a:lnTo>
                      <a:pt x="7037" y="4572"/>
                    </a:lnTo>
                    <a:cubicBezTo>
                      <a:pt x="7037" y="4477"/>
                      <a:pt x="6965" y="4406"/>
                      <a:pt x="6870" y="4406"/>
                    </a:cubicBezTo>
                    <a:cubicBezTo>
                      <a:pt x="6787" y="4406"/>
                      <a:pt x="6715" y="4477"/>
                      <a:pt x="6715" y="4572"/>
                    </a:cubicBezTo>
                    <a:cubicBezTo>
                      <a:pt x="6715" y="5692"/>
                      <a:pt x="5846" y="6597"/>
                      <a:pt x="4763" y="6680"/>
                    </a:cubicBezTo>
                    <a:lnTo>
                      <a:pt x="4763" y="6501"/>
                    </a:lnTo>
                    <a:cubicBezTo>
                      <a:pt x="4763" y="6418"/>
                      <a:pt x="4691" y="6347"/>
                      <a:pt x="4596" y="6347"/>
                    </a:cubicBezTo>
                    <a:cubicBezTo>
                      <a:pt x="4512" y="6347"/>
                      <a:pt x="4429" y="6418"/>
                      <a:pt x="4429" y="6501"/>
                    </a:cubicBezTo>
                    <a:lnTo>
                      <a:pt x="4429" y="6680"/>
                    </a:lnTo>
                    <a:cubicBezTo>
                      <a:pt x="3346" y="6597"/>
                      <a:pt x="2488" y="5692"/>
                      <a:pt x="2488" y="4572"/>
                    </a:cubicBezTo>
                    <a:cubicBezTo>
                      <a:pt x="2488" y="4477"/>
                      <a:pt x="2405" y="4406"/>
                      <a:pt x="2322" y="4406"/>
                    </a:cubicBezTo>
                    <a:cubicBezTo>
                      <a:pt x="2226" y="4406"/>
                      <a:pt x="2155" y="4477"/>
                      <a:pt x="2155" y="4572"/>
                    </a:cubicBezTo>
                    <a:lnTo>
                      <a:pt x="2155" y="4584"/>
                    </a:lnTo>
                    <a:lnTo>
                      <a:pt x="2048" y="4584"/>
                    </a:lnTo>
                    <a:cubicBezTo>
                      <a:pt x="1976" y="4584"/>
                      <a:pt x="1905" y="4561"/>
                      <a:pt x="1845" y="4501"/>
                    </a:cubicBezTo>
                    <a:cubicBezTo>
                      <a:pt x="1786" y="4442"/>
                      <a:pt x="1774" y="4358"/>
                      <a:pt x="1774" y="4287"/>
                    </a:cubicBezTo>
                    <a:cubicBezTo>
                      <a:pt x="1786" y="4156"/>
                      <a:pt x="1917" y="4037"/>
                      <a:pt x="2072" y="4037"/>
                    </a:cubicBezTo>
                    <a:lnTo>
                      <a:pt x="2310" y="4037"/>
                    </a:lnTo>
                    <a:cubicBezTo>
                      <a:pt x="2584" y="4037"/>
                      <a:pt x="2822" y="3799"/>
                      <a:pt x="2822" y="3513"/>
                    </a:cubicBezTo>
                    <a:lnTo>
                      <a:pt x="2822" y="3322"/>
                    </a:lnTo>
                    <a:lnTo>
                      <a:pt x="3024" y="3322"/>
                    </a:lnTo>
                    <a:cubicBezTo>
                      <a:pt x="3108" y="3322"/>
                      <a:pt x="3179" y="3251"/>
                      <a:pt x="3179" y="3156"/>
                    </a:cubicBezTo>
                    <a:cubicBezTo>
                      <a:pt x="3179" y="3072"/>
                      <a:pt x="3108" y="2989"/>
                      <a:pt x="3024" y="2989"/>
                    </a:cubicBezTo>
                    <a:lnTo>
                      <a:pt x="738" y="2989"/>
                    </a:lnTo>
                    <a:lnTo>
                      <a:pt x="4596" y="370"/>
                    </a:lnTo>
                    <a:close/>
                    <a:moveTo>
                      <a:pt x="5632" y="6763"/>
                    </a:moveTo>
                    <a:lnTo>
                      <a:pt x="5632" y="7144"/>
                    </a:lnTo>
                    <a:cubicBezTo>
                      <a:pt x="5644" y="7430"/>
                      <a:pt x="5798" y="7668"/>
                      <a:pt x="6060" y="7787"/>
                    </a:cubicBezTo>
                    <a:cubicBezTo>
                      <a:pt x="5977" y="7978"/>
                      <a:pt x="5858" y="8156"/>
                      <a:pt x="5715" y="8311"/>
                    </a:cubicBezTo>
                    <a:cubicBezTo>
                      <a:pt x="5655" y="8371"/>
                      <a:pt x="5655" y="8466"/>
                      <a:pt x="5715" y="8549"/>
                    </a:cubicBezTo>
                    <a:cubicBezTo>
                      <a:pt x="5739" y="8573"/>
                      <a:pt x="5786" y="8585"/>
                      <a:pt x="5834" y="8585"/>
                    </a:cubicBezTo>
                    <a:cubicBezTo>
                      <a:pt x="5882" y="8585"/>
                      <a:pt x="5917" y="8573"/>
                      <a:pt x="5953" y="8549"/>
                    </a:cubicBezTo>
                    <a:cubicBezTo>
                      <a:pt x="6132" y="8347"/>
                      <a:pt x="6275" y="8132"/>
                      <a:pt x="6370" y="7894"/>
                    </a:cubicBezTo>
                    <a:lnTo>
                      <a:pt x="6727" y="7990"/>
                    </a:lnTo>
                    <a:cubicBezTo>
                      <a:pt x="6572" y="8394"/>
                      <a:pt x="6310" y="8763"/>
                      <a:pt x="5953" y="9037"/>
                    </a:cubicBezTo>
                    <a:cubicBezTo>
                      <a:pt x="5548" y="9335"/>
                      <a:pt x="5072" y="9502"/>
                      <a:pt x="4572" y="9502"/>
                    </a:cubicBezTo>
                    <a:cubicBezTo>
                      <a:pt x="4072" y="9502"/>
                      <a:pt x="3596" y="9335"/>
                      <a:pt x="3203" y="9049"/>
                    </a:cubicBezTo>
                    <a:cubicBezTo>
                      <a:pt x="2846" y="8787"/>
                      <a:pt x="2572" y="8406"/>
                      <a:pt x="2405" y="8013"/>
                    </a:cubicBezTo>
                    <a:lnTo>
                      <a:pt x="2762" y="7906"/>
                    </a:lnTo>
                    <a:cubicBezTo>
                      <a:pt x="2905" y="8252"/>
                      <a:pt x="3119" y="8549"/>
                      <a:pt x="3405" y="8752"/>
                    </a:cubicBezTo>
                    <a:cubicBezTo>
                      <a:pt x="3739" y="9002"/>
                      <a:pt x="4131" y="9144"/>
                      <a:pt x="4548" y="9144"/>
                    </a:cubicBezTo>
                    <a:cubicBezTo>
                      <a:pt x="4822" y="9144"/>
                      <a:pt x="5072" y="9085"/>
                      <a:pt x="5322" y="8978"/>
                    </a:cubicBezTo>
                    <a:cubicBezTo>
                      <a:pt x="5417" y="8942"/>
                      <a:pt x="5441" y="8847"/>
                      <a:pt x="5417" y="8752"/>
                    </a:cubicBezTo>
                    <a:cubicBezTo>
                      <a:pt x="5391" y="8690"/>
                      <a:pt x="5332" y="8654"/>
                      <a:pt x="5265" y="8654"/>
                    </a:cubicBezTo>
                    <a:cubicBezTo>
                      <a:pt x="5241" y="8654"/>
                      <a:pt x="5216" y="8659"/>
                      <a:pt x="5191" y="8668"/>
                    </a:cubicBezTo>
                    <a:cubicBezTo>
                      <a:pt x="4989" y="8752"/>
                      <a:pt x="4774" y="8799"/>
                      <a:pt x="4548" y="8799"/>
                    </a:cubicBezTo>
                    <a:cubicBezTo>
                      <a:pt x="3893" y="8799"/>
                      <a:pt x="3322" y="8394"/>
                      <a:pt x="3084" y="7799"/>
                    </a:cubicBezTo>
                    <a:cubicBezTo>
                      <a:pt x="3334" y="7692"/>
                      <a:pt x="3500" y="7442"/>
                      <a:pt x="3500" y="7180"/>
                    </a:cubicBezTo>
                    <a:lnTo>
                      <a:pt x="3500" y="6787"/>
                    </a:lnTo>
                    <a:cubicBezTo>
                      <a:pt x="3774" y="6918"/>
                      <a:pt x="4072" y="7013"/>
                      <a:pt x="4405" y="7025"/>
                    </a:cubicBezTo>
                    <a:lnTo>
                      <a:pt x="4405" y="7573"/>
                    </a:lnTo>
                    <a:cubicBezTo>
                      <a:pt x="4405" y="7668"/>
                      <a:pt x="4477" y="7740"/>
                      <a:pt x="4560" y="7740"/>
                    </a:cubicBezTo>
                    <a:cubicBezTo>
                      <a:pt x="4655" y="7740"/>
                      <a:pt x="4727" y="7668"/>
                      <a:pt x="4727" y="7573"/>
                    </a:cubicBezTo>
                    <a:lnTo>
                      <a:pt x="4727" y="7001"/>
                    </a:lnTo>
                    <a:cubicBezTo>
                      <a:pt x="5060" y="6978"/>
                      <a:pt x="5358" y="6894"/>
                      <a:pt x="5632" y="6763"/>
                    </a:cubicBezTo>
                    <a:close/>
                    <a:moveTo>
                      <a:pt x="4562" y="0"/>
                    </a:moveTo>
                    <a:cubicBezTo>
                      <a:pt x="4530" y="0"/>
                      <a:pt x="4501" y="12"/>
                      <a:pt x="4477" y="36"/>
                    </a:cubicBezTo>
                    <a:lnTo>
                      <a:pt x="83" y="3025"/>
                    </a:lnTo>
                    <a:cubicBezTo>
                      <a:pt x="24" y="3072"/>
                      <a:pt x="0" y="3144"/>
                      <a:pt x="24" y="3203"/>
                    </a:cubicBezTo>
                    <a:cubicBezTo>
                      <a:pt x="60" y="3263"/>
                      <a:pt x="119" y="3322"/>
                      <a:pt x="191" y="3322"/>
                    </a:cubicBezTo>
                    <a:lnTo>
                      <a:pt x="1786" y="3322"/>
                    </a:lnTo>
                    <a:lnTo>
                      <a:pt x="1786" y="3751"/>
                    </a:lnTo>
                    <a:cubicBezTo>
                      <a:pt x="1584" y="3846"/>
                      <a:pt x="1453" y="4025"/>
                      <a:pt x="1441" y="4227"/>
                    </a:cubicBezTo>
                    <a:cubicBezTo>
                      <a:pt x="1429" y="4394"/>
                      <a:pt x="1488" y="4572"/>
                      <a:pt x="1584" y="4692"/>
                    </a:cubicBezTo>
                    <a:cubicBezTo>
                      <a:pt x="1703" y="4811"/>
                      <a:pt x="1869" y="4882"/>
                      <a:pt x="2036" y="4882"/>
                    </a:cubicBezTo>
                    <a:lnTo>
                      <a:pt x="2155" y="4882"/>
                    </a:lnTo>
                    <a:cubicBezTo>
                      <a:pt x="2238" y="5573"/>
                      <a:pt x="2631" y="6180"/>
                      <a:pt x="3179" y="6549"/>
                    </a:cubicBezTo>
                    <a:lnTo>
                      <a:pt x="3179" y="7132"/>
                    </a:lnTo>
                    <a:cubicBezTo>
                      <a:pt x="3179" y="7299"/>
                      <a:pt x="3072" y="7430"/>
                      <a:pt x="2929" y="7478"/>
                    </a:cubicBezTo>
                    <a:lnTo>
                      <a:pt x="1203" y="7978"/>
                    </a:lnTo>
                    <a:cubicBezTo>
                      <a:pt x="607" y="8156"/>
                      <a:pt x="202" y="8704"/>
                      <a:pt x="202" y="9323"/>
                    </a:cubicBezTo>
                    <a:lnTo>
                      <a:pt x="202" y="11026"/>
                    </a:lnTo>
                    <a:cubicBezTo>
                      <a:pt x="202" y="11121"/>
                      <a:pt x="274" y="11192"/>
                      <a:pt x="369" y="11192"/>
                    </a:cubicBezTo>
                    <a:cubicBezTo>
                      <a:pt x="452" y="11192"/>
                      <a:pt x="536" y="11121"/>
                      <a:pt x="536" y="11026"/>
                    </a:cubicBezTo>
                    <a:lnTo>
                      <a:pt x="536" y="9323"/>
                    </a:lnTo>
                    <a:cubicBezTo>
                      <a:pt x="536" y="8847"/>
                      <a:pt x="845" y="8430"/>
                      <a:pt x="1286" y="8287"/>
                    </a:cubicBezTo>
                    <a:lnTo>
                      <a:pt x="2107" y="8049"/>
                    </a:lnTo>
                    <a:cubicBezTo>
                      <a:pt x="2286" y="8549"/>
                      <a:pt x="2596" y="8966"/>
                      <a:pt x="3012" y="9275"/>
                    </a:cubicBezTo>
                    <a:cubicBezTo>
                      <a:pt x="3429" y="9585"/>
                      <a:pt x="3905" y="9752"/>
                      <a:pt x="4417" y="9776"/>
                    </a:cubicBezTo>
                    <a:lnTo>
                      <a:pt x="4417" y="11026"/>
                    </a:lnTo>
                    <a:cubicBezTo>
                      <a:pt x="4417" y="11121"/>
                      <a:pt x="4489" y="11192"/>
                      <a:pt x="4584" y="11192"/>
                    </a:cubicBezTo>
                    <a:cubicBezTo>
                      <a:pt x="4667" y="11192"/>
                      <a:pt x="4739" y="11121"/>
                      <a:pt x="4739" y="11026"/>
                    </a:cubicBezTo>
                    <a:lnTo>
                      <a:pt x="4739" y="9776"/>
                    </a:lnTo>
                    <a:cubicBezTo>
                      <a:pt x="5263" y="9752"/>
                      <a:pt x="5739" y="9573"/>
                      <a:pt x="6156" y="9252"/>
                    </a:cubicBezTo>
                    <a:cubicBezTo>
                      <a:pt x="6560" y="8942"/>
                      <a:pt x="6870" y="8525"/>
                      <a:pt x="7049" y="8049"/>
                    </a:cubicBezTo>
                    <a:lnTo>
                      <a:pt x="7870" y="8287"/>
                    </a:lnTo>
                    <a:cubicBezTo>
                      <a:pt x="8311" y="8418"/>
                      <a:pt x="8632" y="8835"/>
                      <a:pt x="8632" y="9311"/>
                    </a:cubicBezTo>
                    <a:lnTo>
                      <a:pt x="8632" y="11026"/>
                    </a:lnTo>
                    <a:cubicBezTo>
                      <a:pt x="8632" y="11121"/>
                      <a:pt x="8703" y="11192"/>
                      <a:pt x="8787" y="11192"/>
                    </a:cubicBezTo>
                    <a:cubicBezTo>
                      <a:pt x="8882" y="11192"/>
                      <a:pt x="8954" y="11121"/>
                      <a:pt x="8954" y="11026"/>
                    </a:cubicBezTo>
                    <a:lnTo>
                      <a:pt x="8954" y="9311"/>
                    </a:lnTo>
                    <a:cubicBezTo>
                      <a:pt x="8954" y="8704"/>
                      <a:pt x="8537" y="8156"/>
                      <a:pt x="7953" y="7978"/>
                    </a:cubicBezTo>
                    <a:lnTo>
                      <a:pt x="6227" y="7466"/>
                    </a:lnTo>
                    <a:cubicBezTo>
                      <a:pt x="6084" y="7430"/>
                      <a:pt x="5977" y="7275"/>
                      <a:pt x="5977" y="7132"/>
                    </a:cubicBezTo>
                    <a:lnTo>
                      <a:pt x="5977" y="6549"/>
                    </a:lnTo>
                    <a:cubicBezTo>
                      <a:pt x="6525" y="6156"/>
                      <a:pt x="6918" y="5561"/>
                      <a:pt x="7001" y="4882"/>
                    </a:cubicBezTo>
                    <a:lnTo>
                      <a:pt x="7108" y="4882"/>
                    </a:lnTo>
                    <a:cubicBezTo>
                      <a:pt x="7441" y="4882"/>
                      <a:pt x="7703" y="4644"/>
                      <a:pt x="7739" y="4346"/>
                    </a:cubicBezTo>
                    <a:cubicBezTo>
                      <a:pt x="7751" y="4180"/>
                      <a:pt x="7691" y="4001"/>
                      <a:pt x="7584" y="3882"/>
                    </a:cubicBezTo>
                    <a:cubicBezTo>
                      <a:pt x="7525" y="3822"/>
                      <a:pt x="7465" y="3775"/>
                      <a:pt x="7394" y="3739"/>
                    </a:cubicBezTo>
                    <a:lnTo>
                      <a:pt x="7394" y="3299"/>
                    </a:lnTo>
                    <a:lnTo>
                      <a:pt x="8989" y="3299"/>
                    </a:lnTo>
                    <a:cubicBezTo>
                      <a:pt x="9061" y="3299"/>
                      <a:pt x="9120" y="3263"/>
                      <a:pt x="9144" y="3179"/>
                    </a:cubicBezTo>
                    <a:cubicBezTo>
                      <a:pt x="9132" y="3132"/>
                      <a:pt x="9108" y="3048"/>
                      <a:pt x="9049" y="3025"/>
                    </a:cubicBezTo>
                    <a:lnTo>
                      <a:pt x="4655" y="36"/>
                    </a:lnTo>
                    <a:cubicBezTo>
                      <a:pt x="4626" y="12"/>
                      <a:pt x="4593" y="0"/>
                      <a:pt x="456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1" name="Group 1410">
            <a:extLst>
              <a:ext uri="{FF2B5EF4-FFF2-40B4-BE49-F238E27FC236}">
                <a16:creationId xmlns:a16="http://schemas.microsoft.com/office/drawing/2014/main" id="{A8389E03-6620-405B-B69F-85E46311E7D7}"/>
              </a:ext>
            </a:extLst>
          </p:cNvPr>
          <p:cNvGrpSpPr/>
          <p:nvPr/>
        </p:nvGrpSpPr>
        <p:grpSpPr>
          <a:xfrm>
            <a:off x="2302941" y="2427928"/>
            <a:ext cx="2080637" cy="1109036"/>
            <a:chOff x="2221488" y="2427928"/>
            <a:chExt cx="2080637" cy="1109036"/>
          </a:xfrm>
        </p:grpSpPr>
        <p:sp>
          <p:nvSpPr>
            <p:cNvPr id="19" name="Google Shape;991;p45">
              <a:extLst>
                <a:ext uri="{FF2B5EF4-FFF2-40B4-BE49-F238E27FC236}">
                  <a16:creationId xmlns:a16="http://schemas.microsoft.com/office/drawing/2014/main" id="{3181AF1F-371A-4BC8-BAA9-F3555C4CA79C}"/>
                </a:ext>
              </a:extLst>
            </p:cNvPr>
            <p:cNvSpPr txBox="1">
              <a:spLocks/>
            </p:cNvSpPr>
            <p:nvPr/>
          </p:nvSpPr>
          <p:spPr>
            <a:xfrm>
              <a:off x="2221488" y="3235164"/>
              <a:ext cx="2080637" cy="30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Montserrat"/>
                <a:buNone/>
                <a:defRPr sz="1800" b="1" i="0" u="none" strike="noStrike" cap="none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defRPr>
              </a:lvl9pPr>
            </a:lstStyle>
            <a:p>
              <a:pPr algn="ctr"/>
              <a:r>
                <a:rPr lang="en-ID" sz="1400" b="0" dirty="0" err="1">
                  <a:uFill>
                    <a:noFill/>
                  </a:uFill>
                </a:rPr>
                <a:t>Agen</a:t>
              </a:r>
              <a:endParaRPr lang="en-ID" sz="1400" b="0" dirty="0"/>
            </a:p>
          </p:txBody>
        </p:sp>
        <p:grpSp>
          <p:nvGrpSpPr>
            <p:cNvPr id="1410" name="Group 1409">
              <a:extLst>
                <a:ext uri="{FF2B5EF4-FFF2-40B4-BE49-F238E27FC236}">
                  <a16:creationId xmlns:a16="http://schemas.microsoft.com/office/drawing/2014/main" id="{8B45BD4A-F49F-422F-8A2B-FF26D09D5E48}"/>
                </a:ext>
              </a:extLst>
            </p:cNvPr>
            <p:cNvGrpSpPr/>
            <p:nvPr/>
          </p:nvGrpSpPr>
          <p:grpSpPr>
            <a:xfrm>
              <a:off x="2868206" y="2427928"/>
              <a:ext cx="707515" cy="697808"/>
              <a:chOff x="2868206" y="2427928"/>
              <a:chExt cx="707515" cy="697808"/>
            </a:xfrm>
          </p:grpSpPr>
          <p:sp>
            <p:nvSpPr>
              <p:cNvPr id="20" name="Google Shape;381;p34">
                <a:extLst>
                  <a:ext uri="{FF2B5EF4-FFF2-40B4-BE49-F238E27FC236}">
                    <a16:creationId xmlns:a16="http://schemas.microsoft.com/office/drawing/2014/main" id="{1AAE67E7-DE4F-4CD3-9258-ECAEB3DACB1B}"/>
                  </a:ext>
                </a:extLst>
              </p:cNvPr>
              <p:cNvSpPr/>
              <p:nvPr/>
            </p:nvSpPr>
            <p:spPr>
              <a:xfrm>
                <a:off x="2868206" y="2427928"/>
                <a:ext cx="707515" cy="697808"/>
              </a:xfrm>
              <a:prstGeom prst="ellipse">
                <a:avLst/>
              </a:prstGeom>
              <a:solidFill>
                <a:srgbClr val="C6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" name="Google Shape;12396;p72">
                <a:extLst>
                  <a:ext uri="{FF2B5EF4-FFF2-40B4-BE49-F238E27FC236}">
                    <a16:creationId xmlns:a16="http://schemas.microsoft.com/office/drawing/2014/main" id="{96F491CC-2010-4861-B477-5DAC609F4442}"/>
                  </a:ext>
                </a:extLst>
              </p:cNvPr>
              <p:cNvGrpSpPr/>
              <p:nvPr/>
            </p:nvGrpSpPr>
            <p:grpSpPr>
              <a:xfrm>
                <a:off x="3081165" y="2596749"/>
                <a:ext cx="292176" cy="353985"/>
                <a:chOff x="8036455" y="3807271"/>
                <a:chExt cx="292176" cy="353985"/>
              </a:xfrm>
              <a:solidFill>
                <a:srgbClr val="263238"/>
              </a:solidFill>
            </p:grpSpPr>
            <p:sp>
              <p:nvSpPr>
                <p:cNvPr id="82" name="Google Shape;12397;p72">
                  <a:extLst>
                    <a:ext uri="{FF2B5EF4-FFF2-40B4-BE49-F238E27FC236}">
                      <a16:creationId xmlns:a16="http://schemas.microsoft.com/office/drawing/2014/main" id="{32042403-A780-4777-A8C0-47D8915F0423}"/>
                    </a:ext>
                  </a:extLst>
                </p:cNvPr>
                <p:cNvSpPr/>
                <p:nvPr/>
              </p:nvSpPr>
              <p:spPr>
                <a:xfrm>
                  <a:off x="8039479" y="3807271"/>
                  <a:ext cx="289153" cy="330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85" h="10383" extrusionOk="0">
                      <a:moveTo>
                        <a:pt x="6049" y="298"/>
                      </a:moveTo>
                      <a:lnTo>
                        <a:pt x="4489" y="1358"/>
                      </a:lnTo>
                      <a:lnTo>
                        <a:pt x="2917" y="298"/>
                      </a:lnTo>
                      <a:close/>
                      <a:moveTo>
                        <a:pt x="2465" y="406"/>
                      </a:moveTo>
                      <a:lnTo>
                        <a:pt x="4203" y="1620"/>
                      </a:lnTo>
                      <a:lnTo>
                        <a:pt x="3203" y="2632"/>
                      </a:lnTo>
                      <a:lnTo>
                        <a:pt x="2203" y="1037"/>
                      </a:lnTo>
                      <a:lnTo>
                        <a:pt x="2465" y="406"/>
                      </a:lnTo>
                      <a:close/>
                      <a:moveTo>
                        <a:pt x="6513" y="382"/>
                      </a:moveTo>
                      <a:lnTo>
                        <a:pt x="6763" y="1025"/>
                      </a:lnTo>
                      <a:lnTo>
                        <a:pt x="5763" y="2632"/>
                      </a:lnTo>
                      <a:lnTo>
                        <a:pt x="4739" y="1572"/>
                      </a:lnTo>
                      <a:lnTo>
                        <a:pt x="6513" y="382"/>
                      </a:lnTo>
                      <a:close/>
                      <a:moveTo>
                        <a:pt x="4501" y="1787"/>
                      </a:moveTo>
                      <a:lnTo>
                        <a:pt x="5334" y="2632"/>
                      </a:lnTo>
                      <a:lnTo>
                        <a:pt x="4941" y="3061"/>
                      </a:lnTo>
                      <a:lnTo>
                        <a:pt x="4036" y="3061"/>
                      </a:lnTo>
                      <a:lnTo>
                        <a:pt x="3667" y="2632"/>
                      </a:lnTo>
                      <a:lnTo>
                        <a:pt x="4501" y="1787"/>
                      </a:lnTo>
                      <a:close/>
                      <a:moveTo>
                        <a:pt x="2405" y="1"/>
                      </a:moveTo>
                      <a:lnTo>
                        <a:pt x="2382" y="13"/>
                      </a:lnTo>
                      <a:lnTo>
                        <a:pt x="2370" y="25"/>
                      </a:lnTo>
                      <a:lnTo>
                        <a:pt x="2358" y="48"/>
                      </a:lnTo>
                      <a:lnTo>
                        <a:pt x="2346" y="60"/>
                      </a:lnTo>
                      <a:lnTo>
                        <a:pt x="2346" y="72"/>
                      </a:lnTo>
                      <a:lnTo>
                        <a:pt x="1989" y="965"/>
                      </a:lnTo>
                      <a:lnTo>
                        <a:pt x="107" y="1739"/>
                      </a:lnTo>
                      <a:cubicBezTo>
                        <a:pt x="48" y="1775"/>
                        <a:pt x="0" y="1834"/>
                        <a:pt x="0" y="1894"/>
                      </a:cubicBezTo>
                      <a:lnTo>
                        <a:pt x="0" y="3620"/>
                      </a:lnTo>
                      <a:cubicBezTo>
                        <a:pt x="0" y="3704"/>
                        <a:pt x="84" y="3775"/>
                        <a:pt x="167" y="3775"/>
                      </a:cubicBezTo>
                      <a:cubicBezTo>
                        <a:pt x="262" y="3775"/>
                        <a:pt x="334" y="3704"/>
                        <a:pt x="334" y="3620"/>
                      </a:cubicBezTo>
                      <a:lnTo>
                        <a:pt x="334" y="1989"/>
                      </a:lnTo>
                      <a:lnTo>
                        <a:pt x="2084" y="1275"/>
                      </a:lnTo>
                      <a:lnTo>
                        <a:pt x="3144" y="2977"/>
                      </a:lnTo>
                      <a:cubicBezTo>
                        <a:pt x="3179" y="3025"/>
                        <a:pt x="3215" y="3049"/>
                        <a:pt x="3263" y="3049"/>
                      </a:cubicBezTo>
                      <a:lnTo>
                        <a:pt x="3370" y="3049"/>
                      </a:lnTo>
                      <a:lnTo>
                        <a:pt x="3382" y="3037"/>
                      </a:lnTo>
                      <a:lnTo>
                        <a:pt x="3513" y="2906"/>
                      </a:lnTo>
                      <a:lnTo>
                        <a:pt x="3870" y="3323"/>
                      </a:lnTo>
                      <a:lnTo>
                        <a:pt x="3429" y="5609"/>
                      </a:lnTo>
                      <a:cubicBezTo>
                        <a:pt x="3417" y="5704"/>
                        <a:pt x="3477" y="5787"/>
                        <a:pt x="3560" y="5799"/>
                      </a:cubicBezTo>
                      <a:lnTo>
                        <a:pt x="3679" y="5799"/>
                      </a:lnTo>
                      <a:cubicBezTo>
                        <a:pt x="3679" y="5799"/>
                        <a:pt x="3691" y="5799"/>
                        <a:pt x="3691" y="5787"/>
                      </a:cubicBezTo>
                      <a:lnTo>
                        <a:pt x="3691" y="5775"/>
                      </a:lnTo>
                      <a:lnTo>
                        <a:pt x="3691" y="5751"/>
                      </a:lnTo>
                      <a:lnTo>
                        <a:pt x="3691" y="5740"/>
                      </a:lnTo>
                      <a:lnTo>
                        <a:pt x="3691" y="5728"/>
                      </a:lnTo>
                      <a:lnTo>
                        <a:pt x="4120" y="3477"/>
                      </a:lnTo>
                      <a:lnTo>
                        <a:pt x="4918" y="3477"/>
                      </a:lnTo>
                      <a:lnTo>
                        <a:pt x="5906" y="8633"/>
                      </a:lnTo>
                      <a:lnTo>
                        <a:pt x="4513" y="9978"/>
                      </a:lnTo>
                      <a:lnTo>
                        <a:pt x="3108" y="8633"/>
                      </a:lnTo>
                      <a:lnTo>
                        <a:pt x="3572" y="6228"/>
                      </a:lnTo>
                      <a:lnTo>
                        <a:pt x="3572" y="6204"/>
                      </a:lnTo>
                      <a:cubicBezTo>
                        <a:pt x="3572" y="6132"/>
                        <a:pt x="3513" y="6049"/>
                        <a:pt x="3441" y="6037"/>
                      </a:cubicBezTo>
                      <a:cubicBezTo>
                        <a:pt x="3433" y="6036"/>
                        <a:pt x="3425" y="6036"/>
                        <a:pt x="3417" y="6036"/>
                      </a:cubicBezTo>
                      <a:cubicBezTo>
                        <a:pt x="3332" y="6036"/>
                        <a:pt x="3262" y="6092"/>
                        <a:pt x="3251" y="6168"/>
                      </a:cubicBezTo>
                      <a:lnTo>
                        <a:pt x="2751" y="8657"/>
                      </a:lnTo>
                      <a:cubicBezTo>
                        <a:pt x="2739" y="8716"/>
                        <a:pt x="2751" y="8764"/>
                        <a:pt x="2798" y="8811"/>
                      </a:cubicBezTo>
                      <a:lnTo>
                        <a:pt x="4382" y="10335"/>
                      </a:lnTo>
                      <a:cubicBezTo>
                        <a:pt x="4406" y="10371"/>
                        <a:pt x="4453" y="10383"/>
                        <a:pt x="4501" y="10383"/>
                      </a:cubicBezTo>
                      <a:cubicBezTo>
                        <a:pt x="4537" y="10383"/>
                        <a:pt x="4584" y="10371"/>
                        <a:pt x="4620" y="10335"/>
                      </a:cubicBezTo>
                      <a:lnTo>
                        <a:pt x="6192" y="8811"/>
                      </a:lnTo>
                      <a:cubicBezTo>
                        <a:pt x="6239" y="8764"/>
                        <a:pt x="6251" y="8716"/>
                        <a:pt x="6239" y="8657"/>
                      </a:cubicBezTo>
                      <a:lnTo>
                        <a:pt x="5215" y="3370"/>
                      </a:lnTo>
                      <a:lnTo>
                        <a:pt x="5572" y="2953"/>
                      </a:lnTo>
                      <a:lnTo>
                        <a:pt x="5703" y="3096"/>
                      </a:lnTo>
                      <a:lnTo>
                        <a:pt x="5715" y="3108"/>
                      </a:lnTo>
                      <a:lnTo>
                        <a:pt x="5822" y="3108"/>
                      </a:lnTo>
                      <a:cubicBezTo>
                        <a:pt x="5870" y="3108"/>
                        <a:pt x="5906" y="3073"/>
                        <a:pt x="5941" y="3037"/>
                      </a:cubicBezTo>
                      <a:lnTo>
                        <a:pt x="7001" y="1334"/>
                      </a:lnTo>
                      <a:lnTo>
                        <a:pt x="8751" y="2049"/>
                      </a:lnTo>
                      <a:lnTo>
                        <a:pt x="8751" y="8228"/>
                      </a:lnTo>
                      <a:cubicBezTo>
                        <a:pt x="8751" y="8311"/>
                        <a:pt x="8823" y="8395"/>
                        <a:pt x="8918" y="8395"/>
                      </a:cubicBezTo>
                      <a:cubicBezTo>
                        <a:pt x="9001" y="8395"/>
                        <a:pt x="9085" y="8311"/>
                        <a:pt x="9085" y="8228"/>
                      </a:cubicBezTo>
                      <a:lnTo>
                        <a:pt x="9085" y="1930"/>
                      </a:lnTo>
                      <a:cubicBezTo>
                        <a:pt x="9073" y="1810"/>
                        <a:pt x="9037" y="1751"/>
                        <a:pt x="8978" y="1739"/>
                      </a:cubicBezTo>
                      <a:lnTo>
                        <a:pt x="7108" y="965"/>
                      </a:lnTo>
                      <a:lnTo>
                        <a:pt x="6751" y="72"/>
                      </a:lnTo>
                      <a:lnTo>
                        <a:pt x="6751" y="60"/>
                      </a:lnTo>
                      <a:cubicBezTo>
                        <a:pt x="6751" y="60"/>
                        <a:pt x="6751" y="48"/>
                        <a:pt x="6727" y="48"/>
                      </a:cubicBezTo>
                      <a:lnTo>
                        <a:pt x="6715" y="25"/>
                      </a:lnTo>
                      <a:lnTo>
                        <a:pt x="6703" y="13"/>
                      </a:lnTo>
                      <a:lnTo>
                        <a:pt x="6692" y="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12398;p72">
                  <a:extLst>
                    <a:ext uri="{FF2B5EF4-FFF2-40B4-BE49-F238E27FC236}">
                      <a16:creationId xmlns:a16="http://schemas.microsoft.com/office/drawing/2014/main" id="{96B48FC4-4A05-4B59-814F-B1763412361B}"/>
                    </a:ext>
                  </a:extLst>
                </p:cNvPr>
                <p:cNvSpPr/>
                <p:nvPr/>
              </p:nvSpPr>
              <p:spPr>
                <a:xfrm>
                  <a:off x="8036455" y="3934613"/>
                  <a:ext cx="291795" cy="2266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68" h="7121" extrusionOk="0">
                      <a:moveTo>
                        <a:pt x="155" y="0"/>
                      </a:moveTo>
                      <a:cubicBezTo>
                        <a:pt x="71" y="0"/>
                        <a:pt x="0" y="72"/>
                        <a:pt x="0" y="167"/>
                      </a:cubicBezTo>
                      <a:lnTo>
                        <a:pt x="0" y="6953"/>
                      </a:lnTo>
                      <a:cubicBezTo>
                        <a:pt x="0" y="7037"/>
                        <a:pt x="71" y="7120"/>
                        <a:pt x="155" y="7120"/>
                      </a:cubicBezTo>
                      <a:lnTo>
                        <a:pt x="9001" y="7120"/>
                      </a:lnTo>
                      <a:cubicBezTo>
                        <a:pt x="9084" y="7120"/>
                        <a:pt x="9168" y="7037"/>
                        <a:pt x="9168" y="6953"/>
                      </a:cubicBezTo>
                      <a:lnTo>
                        <a:pt x="9168" y="4715"/>
                      </a:lnTo>
                      <a:cubicBezTo>
                        <a:pt x="9168" y="4632"/>
                        <a:pt x="9084" y="4560"/>
                        <a:pt x="9001" y="4560"/>
                      </a:cubicBezTo>
                      <a:cubicBezTo>
                        <a:pt x="8906" y="4560"/>
                        <a:pt x="8834" y="4632"/>
                        <a:pt x="8834" y="4715"/>
                      </a:cubicBezTo>
                      <a:lnTo>
                        <a:pt x="8834" y="6787"/>
                      </a:lnTo>
                      <a:lnTo>
                        <a:pt x="321" y="6787"/>
                      </a:lnTo>
                      <a:lnTo>
                        <a:pt x="321" y="167"/>
                      </a:lnTo>
                      <a:cubicBezTo>
                        <a:pt x="321" y="72"/>
                        <a:pt x="250" y="0"/>
                        <a:pt x="15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414" name="Group 1413">
            <a:extLst>
              <a:ext uri="{FF2B5EF4-FFF2-40B4-BE49-F238E27FC236}">
                <a16:creationId xmlns:a16="http://schemas.microsoft.com/office/drawing/2014/main" id="{027D7AE0-1F08-44F3-B70B-7DC7BDCA94C6}"/>
              </a:ext>
            </a:extLst>
          </p:cNvPr>
          <p:cNvGrpSpPr/>
          <p:nvPr/>
        </p:nvGrpSpPr>
        <p:grpSpPr>
          <a:xfrm>
            <a:off x="2297517" y="3895499"/>
            <a:ext cx="2080637" cy="1109036"/>
            <a:chOff x="2216064" y="3895499"/>
            <a:chExt cx="2080637" cy="110903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AFDFDF0-BC3F-406C-A1C0-F09321EA88CA}"/>
                </a:ext>
              </a:extLst>
            </p:cNvPr>
            <p:cNvGrpSpPr/>
            <p:nvPr/>
          </p:nvGrpSpPr>
          <p:grpSpPr>
            <a:xfrm>
              <a:off x="2216064" y="3895499"/>
              <a:ext cx="2080637" cy="1109036"/>
              <a:chOff x="717750" y="2120614"/>
              <a:chExt cx="2080637" cy="1109036"/>
            </a:xfrm>
          </p:grpSpPr>
          <p:sp>
            <p:nvSpPr>
              <p:cNvPr id="28" name="Google Shape;991;p45">
                <a:extLst>
                  <a:ext uri="{FF2B5EF4-FFF2-40B4-BE49-F238E27FC236}">
                    <a16:creationId xmlns:a16="http://schemas.microsoft.com/office/drawing/2014/main" id="{B106EB28-F0A5-4171-AF3C-52CDD7FC8F2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750" y="2927850"/>
                <a:ext cx="2080637" cy="30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D" sz="1400" b="0" dirty="0" err="1">
                    <a:uFill>
                      <a:noFill/>
                    </a:uFill>
                  </a:rPr>
                  <a:t>Teknologi</a:t>
                </a:r>
                <a:r>
                  <a:rPr lang="en-ID" sz="1400" b="0" dirty="0">
                    <a:uFill>
                      <a:noFill/>
                    </a:uFill>
                  </a:rPr>
                  <a:t> </a:t>
                </a:r>
                <a:r>
                  <a:rPr lang="en-ID" sz="1400" b="0" dirty="0" err="1">
                    <a:uFill>
                      <a:noFill/>
                    </a:uFill>
                  </a:rPr>
                  <a:t>Informasi</a:t>
                </a:r>
                <a:endParaRPr lang="en-ID" sz="1400" b="0" dirty="0"/>
              </a:p>
            </p:txBody>
          </p:sp>
          <p:sp>
            <p:nvSpPr>
              <p:cNvPr id="29" name="Google Shape;381;p34">
                <a:extLst>
                  <a:ext uri="{FF2B5EF4-FFF2-40B4-BE49-F238E27FC236}">
                    <a16:creationId xmlns:a16="http://schemas.microsoft.com/office/drawing/2014/main" id="{44367214-7116-48C4-B3A3-0ADBF91E61CD}"/>
                  </a:ext>
                </a:extLst>
              </p:cNvPr>
              <p:cNvSpPr/>
              <p:nvPr/>
            </p:nvSpPr>
            <p:spPr>
              <a:xfrm>
                <a:off x="1364468" y="2120614"/>
                <a:ext cx="707515" cy="697808"/>
              </a:xfrm>
              <a:prstGeom prst="ellipse">
                <a:avLst/>
              </a:prstGeom>
              <a:solidFill>
                <a:srgbClr val="C6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85" name="Google Shape;14767;p76">
              <a:extLst>
                <a:ext uri="{FF2B5EF4-FFF2-40B4-BE49-F238E27FC236}">
                  <a16:creationId xmlns:a16="http://schemas.microsoft.com/office/drawing/2014/main" id="{301102DB-E541-4859-9AE5-AD00908415EE}"/>
                </a:ext>
              </a:extLst>
            </p:cNvPr>
            <p:cNvGrpSpPr/>
            <p:nvPr/>
          </p:nvGrpSpPr>
          <p:grpSpPr>
            <a:xfrm>
              <a:off x="2977487" y="4091835"/>
              <a:ext cx="499533" cy="305136"/>
              <a:chOff x="7009649" y="1541981"/>
              <a:chExt cx="524940" cy="320655"/>
            </a:xfrm>
            <a:solidFill>
              <a:srgbClr val="263238"/>
            </a:solidFill>
          </p:grpSpPr>
          <p:sp>
            <p:nvSpPr>
              <p:cNvPr id="86" name="Google Shape;14768;p76">
                <a:extLst>
                  <a:ext uri="{FF2B5EF4-FFF2-40B4-BE49-F238E27FC236}">
                    <a16:creationId xmlns:a16="http://schemas.microsoft.com/office/drawing/2014/main" id="{D9128C3F-138C-4944-9695-C5FD63A5CDC6}"/>
                  </a:ext>
                </a:extLst>
              </p:cNvPr>
              <p:cNvSpPr/>
              <p:nvPr/>
            </p:nvSpPr>
            <p:spPr>
              <a:xfrm>
                <a:off x="7009649" y="1541981"/>
                <a:ext cx="524940" cy="320655"/>
              </a:xfrm>
              <a:custGeom>
                <a:avLst/>
                <a:gdLst/>
                <a:ahLst/>
                <a:cxnLst/>
                <a:rect l="l" t="t" r="r" b="b"/>
                <a:pathLst>
                  <a:path w="16492" h="10074" extrusionOk="0">
                    <a:moveTo>
                      <a:pt x="13979" y="1227"/>
                    </a:moveTo>
                    <a:lnTo>
                      <a:pt x="13979" y="6764"/>
                    </a:lnTo>
                    <a:lnTo>
                      <a:pt x="11348" y="6764"/>
                    </a:lnTo>
                    <a:cubicBezTo>
                      <a:pt x="11205" y="6764"/>
                      <a:pt x="11109" y="6871"/>
                      <a:pt x="11109" y="7002"/>
                    </a:cubicBezTo>
                    <a:cubicBezTo>
                      <a:pt x="11109" y="7145"/>
                      <a:pt x="11205" y="7240"/>
                      <a:pt x="11348" y="7240"/>
                    </a:cubicBezTo>
                    <a:lnTo>
                      <a:pt x="13979" y="7240"/>
                    </a:lnTo>
                    <a:lnTo>
                      <a:pt x="13979" y="7514"/>
                    </a:lnTo>
                    <a:lnTo>
                      <a:pt x="2537" y="7514"/>
                    </a:lnTo>
                    <a:lnTo>
                      <a:pt x="2537" y="7240"/>
                    </a:lnTo>
                    <a:lnTo>
                      <a:pt x="10336" y="7240"/>
                    </a:lnTo>
                    <a:cubicBezTo>
                      <a:pt x="10466" y="7240"/>
                      <a:pt x="10574" y="7145"/>
                      <a:pt x="10574" y="7002"/>
                    </a:cubicBezTo>
                    <a:cubicBezTo>
                      <a:pt x="10574" y="6871"/>
                      <a:pt x="10466" y="6764"/>
                      <a:pt x="10336" y="6764"/>
                    </a:cubicBezTo>
                    <a:lnTo>
                      <a:pt x="7014" y="6764"/>
                    </a:lnTo>
                    <a:lnTo>
                      <a:pt x="7014" y="1227"/>
                    </a:lnTo>
                    <a:close/>
                    <a:moveTo>
                      <a:pt x="14169" y="7990"/>
                    </a:moveTo>
                    <a:lnTo>
                      <a:pt x="14943" y="8287"/>
                    </a:lnTo>
                    <a:lnTo>
                      <a:pt x="1537" y="8287"/>
                    </a:lnTo>
                    <a:lnTo>
                      <a:pt x="2323" y="7990"/>
                    </a:lnTo>
                    <a:close/>
                    <a:moveTo>
                      <a:pt x="10240" y="8776"/>
                    </a:moveTo>
                    <a:lnTo>
                      <a:pt x="10014" y="9002"/>
                    </a:lnTo>
                    <a:lnTo>
                      <a:pt x="6526" y="9002"/>
                    </a:lnTo>
                    <a:lnTo>
                      <a:pt x="6299" y="8776"/>
                    </a:lnTo>
                    <a:close/>
                    <a:moveTo>
                      <a:pt x="16003" y="8776"/>
                    </a:moveTo>
                    <a:lnTo>
                      <a:pt x="16003" y="8823"/>
                    </a:lnTo>
                    <a:lnTo>
                      <a:pt x="16015" y="8823"/>
                    </a:lnTo>
                    <a:cubicBezTo>
                      <a:pt x="16015" y="9252"/>
                      <a:pt x="15658" y="9609"/>
                      <a:pt x="15229" y="9609"/>
                    </a:cubicBezTo>
                    <a:lnTo>
                      <a:pt x="1287" y="9609"/>
                    </a:lnTo>
                    <a:cubicBezTo>
                      <a:pt x="846" y="9609"/>
                      <a:pt x="489" y="9252"/>
                      <a:pt x="489" y="8823"/>
                    </a:cubicBezTo>
                    <a:lnTo>
                      <a:pt x="489" y="8776"/>
                    </a:lnTo>
                    <a:lnTo>
                      <a:pt x="5633" y="8776"/>
                    </a:lnTo>
                    <a:lnTo>
                      <a:pt x="6252" y="9407"/>
                    </a:lnTo>
                    <a:cubicBezTo>
                      <a:pt x="6299" y="9454"/>
                      <a:pt x="6359" y="9478"/>
                      <a:pt x="6418" y="9478"/>
                    </a:cubicBezTo>
                    <a:lnTo>
                      <a:pt x="10121" y="9478"/>
                    </a:lnTo>
                    <a:cubicBezTo>
                      <a:pt x="10181" y="9478"/>
                      <a:pt x="10240" y="9454"/>
                      <a:pt x="10288" y="9407"/>
                    </a:cubicBezTo>
                    <a:lnTo>
                      <a:pt x="10907" y="8776"/>
                    </a:lnTo>
                    <a:close/>
                    <a:moveTo>
                      <a:pt x="2811" y="1"/>
                    </a:moveTo>
                    <a:cubicBezTo>
                      <a:pt x="2382" y="1"/>
                      <a:pt x="2037" y="346"/>
                      <a:pt x="2037" y="775"/>
                    </a:cubicBezTo>
                    <a:lnTo>
                      <a:pt x="2037" y="3799"/>
                    </a:lnTo>
                    <a:cubicBezTo>
                      <a:pt x="2037" y="3930"/>
                      <a:pt x="2144" y="4037"/>
                      <a:pt x="2275" y="4037"/>
                    </a:cubicBezTo>
                    <a:cubicBezTo>
                      <a:pt x="2418" y="4037"/>
                      <a:pt x="2513" y="3930"/>
                      <a:pt x="2513" y="3799"/>
                    </a:cubicBezTo>
                    <a:lnTo>
                      <a:pt x="2513" y="1215"/>
                    </a:lnTo>
                    <a:lnTo>
                      <a:pt x="6526" y="1215"/>
                    </a:lnTo>
                    <a:lnTo>
                      <a:pt x="6526" y="6752"/>
                    </a:lnTo>
                    <a:lnTo>
                      <a:pt x="2513" y="6752"/>
                    </a:lnTo>
                    <a:lnTo>
                      <a:pt x="2513" y="4763"/>
                    </a:lnTo>
                    <a:cubicBezTo>
                      <a:pt x="2513" y="4632"/>
                      <a:pt x="2418" y="4525"/>
                      <a:pt x="2275" y="4525"/>
                    </a:cubicBezTo>
                    <a:cubicBezTo>
                      <a:pt x="2144" y="4525"/>
                      <a:pt x="2037" y="4632"/>
                      <a:pt x="2037" y="4763"/>
                    </a:cubicBezTo>
                    <a:lnTo>
                      <a:pt x="2037" y="7573"/>
                    </a:lnTo>
                    <a:lnTo>
                      <a:pt x="156" y="8299"/>
                    </a:lnTo>
                    <a:cubicBezTo>
                      <a:pt x="60" y="8335"/>
                      <a:pt x="1" y="8430"/>
                      <a:pt x="1" y="8526"/>
                    </a:cubicBezTo>
                    <a:lnTo>
                      <a:pt x="1" y="8811"/>
                    </a:lnTo>
                    <a:cubicBezTo>
                      <a:pt x="1" y="9502"/>
                      <a:pt x="572" y="10073"/>
                      <a:pt x="1263" y="10073"/>
                    </a:cubicBezTo>
                    <a:lnTo>
                      <a:pt x="15217" y="10073"/>
                    </a:lnTo>
                    <a:cubicBezTo>
                      <a:pt x="15908" y="10073"/>
                      <a:pt x="16479" y="9502"/>
                      <a:pt x="16479" y="8811"/>
                    </a:cubicBezTo>
                    <a:lnTo>
                      <a:pt x="16479" y="8526"/>
                    </a:lnTo>
                    <a:cubicBezTo>
                      <a:pt x="16491" y="8430"/>
                      <a:pt x="16432" y="8347"/>
                      <a:pt x="16348" y="8323"/>
                    </a:cubicBezTo>
                    <a:lnTo>
                      <a:pt x="14467" y="7585"/>
                    </a:lnTo>
                    <a:lnTo>
                      <a:pt x="14467" y="775"/>
                    </a:lnTo>
                    <a:cubicBezTo>
                      <a:pt x="14467" y="346"/>
                      <a:pt x="14122" y="1"/>
                      <a:pt x="13693" y="1"/>
                    </a:cubicBezTo>
                    <a:lnTo>
                      <a:pt x="11550" y="1"/>
                    </a:lnTo>
                    <a:cubicBezTo>
                      <a:pt x="11419" y="1"/>
                      <a:pt x="11312" y="108"/>
                      <a:pt x="11312" y="239"/>
                    </a:cubicBezTo>
                    <a:cubicBezTo>
                      <a:pt x="11312" y="370"/>
                      <a:pt x="11419" y="477"/>
                      <a:pt x="11550" y="477"/>
                    </a:cubicBezTo>
                    <a:lnTo>
                      <a:pt x="13693" y="477"/>
                    </a:lnTo>
                    <a:cubicBezTo>
                      <a:pt x="13848" y="477"/>
                      <a:pt x="13967" y="596"/>
                      <a:pt x="13979" y="739"/>
                    </a:cubicBezTo>
                    <a:lnTo>
                      <a:pt x="2537" y="739"/>
                    </a:lnTo>
                    <a:cubicBezTo>
                      <a:pt x="2549" y="596"/>
                      <a:pt x="2668" y="477"/>
                      <a:pt x="2811" y="477"/>
                    </a:cubicBezTo>
                    <a:lnTo>
                      <a:pt x="10586" y="477"/>
                    </a:lnTo>
                    <a:cubicBezTo>
                      <a:pt x="10717" y="477"/>
                      <a:pt x="10824" y="370"/>
                      <a:pt x="10824" y="239"/>
                    </a:cubicBezTo>
                    <a:cubicBezTo>
                      <a:pt x="10824" y="108"/>
                      <a:pt x="10717" y="1"/>
                      <a:pt x="1058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14769;p76">
                <a:extLst>
                  <a:ext uri="{FF2B5EF4-FFF2-40B4-BE49-F238E27FC236}">
                    <a16:creationId xmlns:a16="http://schemas.microsoft.com/office/drawing/2014/main" id="{F7D243F9-071D-4CF9-8C1C-1C4D281B79FB}"/>
                  </a:ext>
                </a:extLst>
              </p:cNvPr>
              <p:cNvSpPr/>
              <p:nvPr/>
            </p:nvSpPr>
            <p:spPr>
              <a:xfrm>
                <a:off x="7110104" y="1604909"/>
                <a:ext cx="61782" cy="41697"/>
              </a:xfrm>
              <a:custGeom>
                <a:avLst/>
                <a:gdLst/>
                <a:ahLst/>
                <a:cxnLst/>
                <a:rect l="l" t="t" r="r" b="b"/>
                <a:pathLst>
                  <a:path w="1941" h="1310" extrusionOk="0">
                    <a:moveTo>
                      <a:pt x="1441" y="488"/>
                    </a:moveTo>
                    <a:lnTo>
                      <a:pt x="1441" y="834"/>
                    </a:lnTo>
                    <a:lnTo>
                      <a:pt x="488" y="834"/>
                    </a:lnTo>
                    <a:lnTo>
                      <a:pt x="488" y="488"/>
                    </a:lnTo>
                    <a:close/>
                    <a:moveTo>
                      <a:pt x="238" y="0"/>
                    </a:moveTo>
                    <a:cubicBezTo>
                      <a:pt x="107" y="0"/>
                      <a:pt x="0" y="107"/>
                      <a:pt x="0" y="238"/>
                    </a:cubicBezTo>
                    <a:lnTo>
                      <a:pt x="0" y="1072"/>
                    </a:lnTo>
                    <a:cubicBezTo>
                      <a:pt x="0" y="1203"/>
                      <a:pt x="107" y="1310"/>
                      <a:pt x="238" y="1310"/>
                    </a:cubicBezTo>
                    <a:lnTo>
                      <a:pt x="1679" y="1310"/>
                    </a:lnTo>
                    <a:cubicBezTo>
                      <a:pt x="1822" y="1310"/>
                      <a:pt x="1917" y="1203"/>
                      <a:pt x="1917" y="1072"/>
                    </a:cubicBezTo>
                    <a:lnTo>
                      <a:pt x="1917" y="238"/>
                    </a:lnTo>
                    <a:cubicBezTo>
                      <a:pt x="1941" y="119"/>
                      <a:pt x="1822" y="0"/>
                      <a:pt x="1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14770;p76">
                <a:extLst>
                  <a:ext uri="{FF2B5EF4-FFF2-40B4-BE49-F238E27FC236}">
                    <a16:creationId xmlns:a16="http://schemas.microsoft.com/office/drawing/2014/main" id="{2703438D-10A8-4497-B45D-25B7C7700C5E}"/>
                  </a:ext>
                </a:extLst>
              </p:cNvPr>
              <p:cNvSpPr/>
              <p:nvPr/>
            </p:nvSpPr>
            <p:spPr>
              <a:xfrm>
                <a:off x="7110455" y="1655296"/>
                <a:ext cx="96700" cy="15183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477" extrusionOk="0">
                    <a:moveTo>
                      <a:pt x="239" y="1"/>
                    </a:moveTo>
                    <a:cubicBezTo>
                      <a:pt x="108" y="1"/>
                      <a:pt x="1" y="96"/>
                      <a:pt x="1" y="239"/>
                    </a:cubicBezTo>
                    <a:cubicBezTo>
                      <a:pt x="1" y="370"/>
                      <a:pt x="108" y="477"/>
                      <a:pt x="239" y="477"/>
                    </a:cubicBezTo>
                    <a:lnTo>
                      <a:pt x="2799" y="477"/>
                    </a:lnTo>
                    <a:cubicBezTo>
                      <a:pt x="2942" y="477"/>
                      <a:pt x="3037" y="370"/>
                      <a:pt x="3037" y="239"/>
                    </a:cubicBezTo>
                    <a:cubicBezTo>
                      <a:pt x="3037" y="96"/>
                      <a:pt x="2942" y="1"/>
                      <a:pt x="279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14771;p76">
                <a:extLst>
                  <a:ext uri="{FF2B5EF4-FFF2-40B4-BE49-F238E27FC236}">
                    <a16:creationId xmlns:a16="http://schemas.microsoft.com/office/drawing/2014/main" id="{FB598A14-3201-4598-940B-4D36CB590DAE}"/>
                  </a:ext>
                </a:extLst>
              </p:cNvPr>
              <p:cNvSpPr/>
              <p:nvPr/>
            </p:nvSpPr>
            <p:spPr>
              <a:xfrm>
                <a:off x="7146104" y="1676909"/>
                <a:ext cx="61050" cy="41729"/>
              </a:xfrm>
              <a:custGeom>
                <a:avLst/>
                <a:gdLst/>
                <a:ahLst/>
                <a:cxnLst/>
                <a:rect l="l" t="t" r="r" b="b"/>
                <a:pathLst>
                  <a:path w="1918" h="1311" extrusionOk="0">
                    <a:moveTo>
                      <a:pt x="1441" y="489"/>
                    </a:moveTo>
                    <a:lnTo>
                      <a:pt x="1441" y="834"/>
                    </a:lnTo>
                    <a:lnTo>
                      <a:pt x="488" y="834"/>
                    </a:lnTo>
                    <a:lnTo>
                      <a:pt x="488" y="489"/>
                    </a:lnTo>
                    <a:close/>
                    <a:moveTo>
                      <a:pt x="238" y="0"/>
                    </a:moveTo>
                    <a:cubicBezTo>
                      <a:pt x="107" y="0"/>
                      <a:pt x="0" y="108"/>
                      <a:pt x="0" y="239"/>
                    </a:cubicBezTo>
                    <a:lnTo>
                      <a:pt x="0" y="1072"/>
                    </a:lnTo>
                    <a:cubicBezTo>
                      <a:pt x="0" y="1203"/>
                      <a:pt x="107" y="1310"/>
                      <a:pt x="238" y="1310"/>
                    </a:cubicBezTo>
                    <a:lnTo>
                      <a:pt x="1679" y="1310"/>
                    </a:lnTo>
                    <a:cubicBezTo>
                      <a:pt x="1822" y="1310"/>
                      <a:pt x="1917" y="1203"/>
                      <a:pt x="1917" y="1072"/>
                    </a:cubicBezTo>
                    <a:lnTo>
                      <a:pt x="1917" y="239"/>
                    </a:lnTo>
                    <a:cubicBezTo>
                      <a:pt x="1917" y="108"/>
                      <a:pt x="1822" y="0"/>
                      <a:pt x="167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14772;p76">
                <a:extLst>
                  <a:ext uri="{FF2B5EF4-FFF2-40B4-BE49-F238E27FC236}">
                    <a16:creationId xmlns:a16="http://schemas.microsoft.com/office/drawing/2014/main" id="{C008DB96-11D9-4716-90B5-61DD3C635A57}"/>
                  </a:ext>
                </a:extLst>
              </p:cNvPr>
              <p:cNvSpPr/>
              <p:nvPr/>
            </p:nvSpPr>
            <p:spPr>
              <a:xfrm>
                <a:off x="7110455" y="1726563"/>
                <a:ext cx="96700" cy="15183"/>
              </a:xfrm>
              <a:custGeom>
                <a:avLst/>
                <a:gdLst/>
                <a:ahLst/>
                <a:cxnLst/>
                <a:rect l="l" t="t" r="r" b="b"/>
                <a:pathLst>
                  <a:path w="3038" h="477" extrusionOk="0">
                    <a:moveTo>
                      <a:pt x="239" y="0"/>
                    </a:moveTo>
                    <a:cubicBezTo>
                      <a:pt x="108" y="0"/>
                      <a:pt x="1" y="107"/>
                      <a:pt x="1" y="238"/>
                    </a:cubicBezTo>
                    <a:cubicBezTo>
                      <a:pt x="1" y="381"/>
                      <a:pt x="108" y="476"/>
                      <a:pt x="239" y="476"/>
                    </a:cubicBezTo>
                    <a:lnTo>
                      <a:pt x="2799" y="476"/>
                    </a:lnTo>
                    <a:cubicBezTo>
                      <a:pt x="2942" y="476"/>
                      <a:pt x="3037" y="381"/>
                      <a:pt x="3037" y="238"/>
                    </a:cubicBezTo>
                    <a:cubicBezTo>
                      <a:pt x="3037" y="107"/>
                      <a:pt x="2942" y="0"/>
                      <a:pt x="27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14773;p76">
                <a:extLst>
                  <a:ext uri="{FF2B5EF4-FFF2-40B4-BE49-F238E27FC236}">
                    <a16:creationId xmlns:a16="http://schemas.microsoft.com/office/drawing/2014/main" id="{E9B8A3F3-3FB3-423B-B879-26003AE43C6D}"/>
                  </a:ext>
                </a:extLst>
              </p:cNvPr>
              <p:cNvSpPr/>
              <p:nvPr/>
            </p:nvSpPr>
            <p:spPr>
              <a:xfrm>
                <a:off x="7262825" y="1636739"/>
                <a:ext cx="48541" cy="80371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2525" extrusionOk="0">
                    <a:moveTo>
                      <a:pt x="1268" y="0"/>
                    </a:moveTo>
                    <a:cubicBezTo>
                      <a:pt x="1206" y="0"/>
                      <a:pt x="1143" y="24"/>
                      <a:pt x="1096" y="72"/>
                    </a:cubicBezTo>
                    <a:lnTo>
                      <a:pt x="72" y="1096"/>
                    </a:lnTo>
                    <a:cubicBezTo>
                      <a:pt x="24" y="1143"/>
                      <a:pt x="0" y="1203"/>
                      <a:pt x="0" y="1262"/>
                    </a:cubicBezTo>
                    <a:cubicBezTo>
                      <a:pt x="0" y="1322"/>
                      <a:pt x="24" y="1381"/>
                      <a:pt x="72" y="1429"/>
                    </a:cubicBezTo>
                    <a:lnTo>
                      <a:pt x="1096" y="2453"/>
                    </a:lnTo>
                    <a:cubicBezTo>
                      <a:pt x="1143" y="2501"/>
                      <a:pt x="1203" y="2524"/>
                      <a:pt x="1262" y="2524"/>
                    </a:cubicBezTo>
                    <a:cubicBezTo>
                      <a:pt x="1322" y="2524"/>
                      <a:pt x="1381" y="2501"/>
                      <a:pt x="1429" y="2453"/>
                    </a:cubicBezTo>
                    <a:cubicBezTo>
                      <a:pt x="1524" y="2370"/>
                      <a:pt x="1524" y="2215"/>
                      <a:pt x="1441" y="2108"/>
                    </a:cubicBezTo>
                    <a:lnTo>
                      <a:pt x="596" y="1262"/>
                    </a:lnTo>
                    <a:lnTo>
                      <a:pt x="1441" y="417"/>
                    </a:lnTo>
                    <a:cubicBezTo>
                      <a:pt x="1524" y="322"/>
                      <a:pt x="1524" y="167"/>
                      <a:pt x="1441" y="72"/>
                    </a:cubicBezTo>
                    <a:cubicBezTo>
                      <a:pt x="1393" y="24"/>
                      <a:pt x="1331" y="0"/>
                      <a:pt x="126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14774;p76">
                <a:extLst>
                  <a:ext uri="{FF2B5EF4-FFF2-40B4-BE49-F238E27FC236}">
                    <a16:creationId xmlns:a16="http://schemas.microsoft.com/office/drawing/2014/main" id="{E2379AB0-AFA0-4EB1-B27D-0F9DD5B03509}"/>
                  </a:ext>
                </a:extLst>
              </p:cNvPr>
              <p:cNvSpPr/>
              <p:nvPr/>
            </p:nvSpPr>
            <p:spPr>
              <a:xfrm>
                <a:off x="7380691" y="1636357"/>
                <a:ext cx="48891" cy="80371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2525" extrusionOk="0">
                    <a:moveTo>
                      <a:pt x="261" y="0"/>
                    </a:moveTo>
                    <a:cubicBezTo>
                      <a:pt x="197" y="0"/>
                      <a:pt x="131" y="24"/>
                      <a:pt x="83" y="72"/>
                    </a:cubicBezTo>
                    <a:cubicBezTo>
                      <a:pt x="0" y="155"/>
                      <a:pt x="0" y="322"/>
                      <a:pt x="83" y="417"/>
                    </a:cubicBezTo>
                    <a:lnTo>
                      <a:pt x="941" y="1262"/>
                    </a:lnTo>
                    <a:lnTo>
                      <a:pt x="83" y="2108"/>
                    </a:lnTo>
                    <a:cubicBezTo>
                      <a:pt x="0" y="2203"/>
                      <a:pt x="0" y="2358"/>
                      <a:pt x="83" y="2453"/>
                    </a:cubicBezTo>
                    <a:cubicBezTo>
                      <a:pt x="131" y="2501"/>
                      <a:pt x="191" y="2525"/>
                      <a:pt x="250" y="2525"/>
                    </a:cubicBezTo>
                    <a:cubicBezTo>
                      <a:pt x="310" y="2525"/>
                      <a:pt x="369" y="2501"/>
                      <a:pt x="417" y="2453"/>
                    </a:cubicBezTo>
                    <a:lnTo>
                      <a:pt x="1441" y="1429"/>
                    </a:lnTo>
                    <a:cubicBezTo>
                      <a:pt x="1488" y="1382"/>
                      <a:pt x="1512" y="1322"/>
                      <a:pt x="1512" y="1262"/>
                    </a:cubicBezTo>
                    <a:cubicBezTo>
                      <a:pt x="1536" y="1203"/>
                      <a:pt x="1500" y="1143"/>
                      <a:pt x="1453" y="1096"/>
                    </a:cubicBezTo>
                    <a:lnTo>
                      <a:pt x="429" y="72"/>
                    </a:lnTo>
                    <a:cubicBezTo>
                      <a:pt x="387" y="24"/>
                      <a:pt x="325" y="0"/>
                      <a:pt x="26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14775;p76">
                <a:extLst>
                  <a:ext uri="{FF2B5EF4-FFF2-40B4-BE49-F238E27FC236}">
                    <a16:creationId xmlns:a16="http://schemas.microsoft.com/office/drawing/2014/main" id="{1EEB5456-B61C-446E-8A7E-2DE37674AC43}"/>
                  </a:ext>
                </a:extLst>
              </p:cNvPr>
              <p:cNvSpPr/>
              <p:nvPr/>
            </p:nvSpPr>
            <p:spPr>
              <a:xfrm>
                <a:off x="7321933" y="1626744"/>
                <a:ext cx="48923" cy="9985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3137" extrusionOk="0">
                    <a:moveTo>
                      <a:pt x="1249" y="0"/>
                    </a:moveTo>
                    <a:cubicBezTo>
                      <a:pt x="1154" y="0"/>
                      <a:pt x="1061" y="59"/>
                      <a:pt x="1025" y="160"/>
                    </a:cubicBezTo>
                    <a:lnTo>
                      <a:pt x="48" y="2815"/>
                    </a:lnTo>
                    <a:cubicBezTo>
                      <a:pt x="1" y="2934"/>
                      <a:pt x="60" y="3077"/>
                      <a:pt x="191" y="3124"/>
                    </a:cubicBezTo>
                    <a:cubicBezTo>
                      <a:pt x="227" y="3136"/>
                      <a:pt x="251" y="3136"/>
                      <a:pt x="286" y="3136"/>
                    </a:cubicBezTo>
                    <a:cubicBezTo>
                      <a:pt x="382" y="3136"/>
                      <a:pt x="477" y="3077"/>
                      <a:pt x="501" y="2981"/>
                    </a:cubicBezTo>
                    <a:lnTo>
                      <a:pt x="1489" y="326"/>
                    </a:lnTo>
                    <a:cubicBezTo>
                      <a:pt x="1537" y="207"/>
                      <a:pt x="1477" y="64"/>
                      <a:pt x="1334" y="17"/>
                    </a:cubicBezTo>
                    <a:cubicBezTo>
                      <a:pt x="1307" y="6"/>
                      <a:pt x="1278" y="0"/>
                      <a:pt x="12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12" name="Group 1411">
            <a:extLst>
              <a:ext uri="{FF2B5EF4-FFF2-40B4-BE49-F238E27FC236}">
                <a16:creationId xmlns:a16="http://schemas.microsoft.com/office/drawing/2014/main" id="{58C6503D-7D6F-4348-B791-5BAB58C9926D}"/>
              </a:ext>
            </a:extLst>
          </p:cNvPr>
          <p:cNvGrpSpPr/>
          <p:nvPr/>
        </p:nvGrpSpPr>
        <p:grpSpPr>
          <a:xfrm>
            <a:off x="157077" y="2427928"/>
            <a:ext cx="2080637" cy="1341298"/>
            <a:chOff x="72013" y="2427928"/>
            <a:chExt cx="2080637" cy="134129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6F739EA-F1C9-4F05-BACE-C80A5EFDBC9A}"/>
                </a:ext>
              </a:extLst>
            </p:cNvPr>
            <p:cNvGrpSpPr/>
            <p:nvPr/>
          </p:nvGrpSpPr>
          <p:grpSpPr>
            <a:xfrm>
              <a:off x="72013" y="2427928"/>
              <a:ext cx="2080637" cy="1341298"/>
              <a:chOff x="717750" y="2120614"/>
              <a:chExt cx="2080637" cy="1341298"/>
            </a:xfrm>
          </p:grpSpPr>
          <p:sp>
            <p:nvSpPr>
              <p:cNvPr id="11" name="Google Shape;991;p45">
                <a:extLst>
                  <a:ext uri="{FF2B5EF4-FFF2-40B4-BE49-F238E27FC236}">
                    <a16:creationId xmlns:a16="http://schemas.microsoft.com/office/drawing/2014/main" id="{991D21C1-CBD1-4666-80FB-BFA900A9EC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7750" y="2927849"/>
                <a:ext cx="2080637" cy="5340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Montserrat"/>
                  <a:buNone/>
                  <a:defRPr sz="1800" b="1" i="0" u="none" strike="noStrike" cap="none">
                    <a:solidFill>
                      <a:schemeClr val="dk1"/>
                    </a:solidFill>
                    <a:latin typeface="Montserrat"/>
                    <a:ea typeface="Montserrat"/>
                    <a:cs typeface="Montserrat"/>
                    <a:sym typeface="Montserrat"/>
                  </a:defRPr>
                </a:lvl9pPr>
              </a:lstStyle>
              <a:p>
                <a:pPr algn="ctr"/>
                <a:r>
                  <a:rPr lang="en-ID" sz="1400" b="0" dirty="0">
                    <a:uFill>
                      <a:noFill/>
                    </a:uFill>
                  </a:rPr>
                  <a:t>Perusahaan</a:t>
                </a:r>
              </a:p>
              <a:p>
                <a:pPr algn="ctr"/>
                <a:r>
                  <a:rPr lang="en-ID" sz="1400" b="0" dirty="0" err="1">
                    <a:uFill>
                      <a:noFill/>
                    </a:uFill>
                  </a:rPr>
                  <a:t>Asuransi</a:t>
                </a:r>
                <a:endParaRPr lang="en-ID" sz="1400" b="0" dirty="0"/>
              </a:p>
            </p:txBody>
          </p:sp>
          <p:sp>
            <p:nvSpPr>
              <p:cNvPr id="12" name="Google Shape;381;p34">
                <a:extLst>
                  <a:ext uri="{FF2B5EF4-FFF2-40B4-BE49-F238E27FC236}">
                    <a16:creationId xmlns:a16="http://schemas.microsoft.com/office/drawing/2014/main" id="{9A0242AF-ADBE-47D8-96DD-3BD4FB1FA484}"/>
                  </a:ext>
                </a:extLst>
              </p:cNvPr>
              <p:cNvSpPr/>
              <p:nvPr/>
            </p:nvSpPr>
            <p:spPr>
              <a:xfrm>
                <a:off x="1364468" y="2120614"/>
                <a:ext cx="707515" cy="697808"/>
              </a:xfrm>
              <a:prstGeom prst="ellipse">
                <a:avLst/>
              </a:prstGeom>
              <a:solidFill>
                <a:srgbClr val="C6FF00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94" name="Google Shape;11310;p71">
              <a:extLst>
                <a:ext uri="{FF2B5EF4-FFF2-40B4-BE49-F238E27FC236}">
                  <a16:creationId xmlns:a16="http://schemas.microsoft.com/office/drawing/2014/main" id="{1C39C7E5-4B9A-429C-87A4-BE6CC38D7327}"/>
                </a:ext>
              </a:extLst>
            </p:cNvPr>
            <p:cNvGrpSpPr/>
            <p:nvPr/>
          </p:nvGrpSpPr>
          <p:grpSpPr>
            <a:xfrm>
              <a:off x="887477" y="2590827"/>
              <a:ext cx="376271" cy="337982"/>
              <a:chOff x="2612597" y="3367075"/>
              <a:chExt cx="376271" cy="337982"/>
            </a:xfrm>
            <a:solidFill>
              <a:srgbClr val="263238"/>
            </a:solidFill>
          </p:grpSpPr>
          <p:sp>
            <p:nvSpPr>
              <p:cNvPr id="95" name="Google Shape;11311;p71">
                <a:extLst>
                  <a:ext uri="{FF2B5EF4-FFF2-40B4-BE49-F238E27FC236}">
                    <a16:creationId xmlns:a16="http://schemas.microsoft.com/office/drawing/2014/main" id="{BC229646-2E5D-413C-801B-8AD73FE135A0}"/>
                  </a:ext>
                </a:extLst>
              </p:cNvPr>
              <p:cNvSpPr/>
              <p:nvPr/>
            </p:nvSpPr>
            <p:spPr>
              <a:xfrm>
                <a:off x="2612597" y="3367075"/>
                <a:ext cx="376271" cy="337982"/>
              </a:xfrm>
              <a:custGeom>
                <a:avLst/>
                <a:gdLst/>
                <a:ahLst/>
                <a:cxnLst/>
                <a:rect l="l" t="t" r="r" b="b"/>
                <a:pathLst>
                  <a:path w="11812" h="10610" extrusionOk="0">
                    <a:moveTo>
                      <a:pt x="7561" y="346"/>
                    </a:moveTo>
                    <a:cubicBezTo>
                      <a:pt x="7490" y="668"/>
                      <a:pt x="7192" y="918"/>
                      <a:pt x="6835" y="918"/>
                    </a:cubicBezTo>
                    <a:lnTo>
                      <a:pt x="4966" y="918"/>
                    </a:lnTo>
                    <a:cubicBezTo>
                      <a:pt x="4609" y="918"/>
                      <a:pt x="4311" y="668"/>
                      <a:pt x="4228" y="346"/>
                    </a:cubicBezTo>
                    <a:close/>
                    <a:moveTo>
                      <a:pt x="7918" y="358"/>
                    </a:moveTo>
                    <a:cubicBezTo>
                      <a:pt x="8264" y="418"/>
                      <a:pt x="8526" y="727"/>
                      <a:pt x="8526" y="1108"/>
                    </a:cubicBezTo>
                    <a:lnTo>
                      <a:pt x="8526" y="1918"/>
                    </a:lnTo>
                    <a:lnTo>
                      <a:pt x="3263" y="1918"/>
                    </a:lnTo>
                    <a:lnTo>
                      <a:pt x="3263" y="1108"/>
                    </a:lnTo>
                    <a:cubicBezTo>
                      <a:pt x="3263" y="727"/>
                      <a:pt x="3525" y="429"/>
                      <a:pt x="3870" y="358"/>
                    </a:cubicBezTo>
                    <a:cubicBezTo>
                      <a:pt x="3966" y="882"/>
                      <a:pt x="4406" y="1287"/>
                      <a:pt x="4954" y="1287"/>
                    </a:cubicBezTo>
                    <a:lnTo>
                      <a:pt x="6835" y="1287"/>
                    </a:lnTo>
                    <a:cubicBezTo>
                      <a:pt x="7383" y="1287"/>
                      <a:pt x="7835" y="882"/>
                      <a:pt x="7918" y="358"/>
                    </a:cubicBezTo>
                    <a:close/>
                    <a:moveTo>
                      <a:pt x="7502" y="5180"/>
                    </a:moveTo>
                    <a:cubicBezTo>
                      <a:pt x="7835" y="5180"/>
                      <a:pt x="8097" y="5454"/>
                      <a:pt x="8097" y="5775"/>
                    </a:cubicBezTo>
                    <a:lnTo>
                      <a:pt x="8097" y="7323"/>
                    </a:lnTo>
                    <a:cubicBezTo>
                      <a:pt x="7764" y="7395"/>
                      <a:pt x="7430" y="7442"/>
                      <a:pt x="7073" y="7478"/>
                    </a:cubicBezTo>
                    <a:lnTo>
                      <a:pt x="7073" y="6942"/>
                    </a:lnTo>
                    <a:cubicBezTo>
                      <a:pt x="7085" y="6561"/>
                      <a:pt x="6764" y="6240"/>
                      <a:pt x="6371" y="6240"/>
                    </a:cubicBezTo>
                    <a:lnTo>
                      <a:pt x="5406" y="6240"/>
                    </a:lnTo>
                    <a:cubicBezTo>
                      <a:pt x="5025" y="6240"/>
                      <a:pt x="4704" y="6549"/>
                      <a:pt x="4704" y="6942"/>
                    </a:cubicBezTo>
                    <a:lnTo>
                      <a:pt x="4704" y="7478"/>
                    </a:lnTo>
                    <a:cubicBezTo>
                      <a:pt x="4370" y="7442"/>
                      <a:pt x="4025" y="7383"/>
                      <a:pt x="3680" y="7323"/>
                    </a:cubicBezTo>
                    <a:lnTo>
                      <a:pt x="3680" y="5775"/>
                    </a:lnTo>
                    <a:cubicBezTo>
                      <a:pt x="3680" y="5454"/>
                      <a:pt x="3954" y="5180"/>
                      <a:pt x="4275" y="5180"/>
                    </a:cubicBezTo>
                    <a:close/>
                    <a:moveTo>
                      <a:pt x="6371" y="6585"/>
                    </a:moveTo>
                    <a:cubicBezTo>
                      <a:pt x="6573" y="6585"/>
                      <a:pt x="6728" y="6740"/>
                      <a:pt x="6728" y="6942"/>
                    </a:cubicBezTo>
                    <a:lnTo>
                      <a:pt x="6728" y="8430"/>
                    </a:lnTo>
                    <a:cubicBezTo>
                      <a:pt x="6728" y="8621"/>
                      <a:pt x="6573" y="8788"/>
                      <a:pt x="6371" y="8788"/>
                    </a:cubicBezTo>
                    <a:lnTo>
                      <a:pt x="5406" y="8788"/>
                    </a:lnTo>
                    <a:cubicBezTo>
                      <a:pt x="5216" y="8788"/>
                      <a:pt x="5049" y="8621"/>
                      <a:pt x="5049" y="8430"/>
                    </a:cubicBezTo>
                    <a:lnTo>
                      <a:pt x="5049" y="6942"/>
                    </a:lnTo>
                    <a:cubicBezTo>
                      <a:pt x="5049" y="6740"/>
                      <a:pt x="5216" y="6585"/>
                      <a:pt x="5406" y="6585"/>
                    </a:cubicBezTo>
                    <a:close/>
                    <a:moveTo>
                      <a:pt x="4025" y="1"/>
                    </a:moveTo>
                    <a:cubicBezTo>
                      <a:pt x="3406" y="1"/>
                      <a:pt x="2918" y="489"/>
                      <a:pt x="2918" y="1108"/>
                    </a:cubicBezTo>
                    <a:lnTo>
                      <a:pt x="2918" y="1918"/>
                    </a:lnTo>
                    <a:lnTo>
                      <a:pt x="1084" y="1918"/>
                    </a:lnTo>
                    <a:cubicBezTo>
                      <a:pt x="489" y="1918"/>
                      <a:pt x="1" y="2418"/>
                      <a:pt x="1" y="3013"/>
                    </a:cubicBezTo>
                    <a:lnTo>
                      <a:pt x="1" y="6168"/>
                    </a:lnTo>
                    <a:cubicBezTo>
                      <a:pt x="1" y="6228"/>
                      <a:pt x="37" y="6287"/>
                      <a:pt x="96" y="6311"/>
                    </a:cubicBezTo>
                    <a:cubicBezTo>
                      <a:pt x="203" y="6371"/>
                      <a:pt x="322" y="6430"/>
                      <a:pt x="418" y="6490"/>
                    </a:cubicBezTo>
                    <a:lnTo>
                      <a:pt x="418" y="7311"/>
                    </a:lnTo>
                    <a:cubicBezTo>
                      <a:pt x="418" y="7418"/>
                      <a:pt x="501" y="7490"/>
                      <a:pt x="596" y="7490"/>
                    </a:cubicBezTo>
                    <a:cubicBezTo>
                      <a:pt x="703" y="7490"/>
                      <a:pt x="775" y="7418"/>
                      <a:pt x="775" y="7311"/>
                    </a:cubicBezTo>
                    <a:lnTo>
                      <a:pt x="775" y="6668"/>
                    </a:lnTo>
                    <a:cubicBezTo>
                      <a:pt x="2013" y="7299"/>
                      <a:pt x="3358" y="7668"/>
                      <a:pt x="4740" y="7811"/>
                    </a:cubicBezTo>
                    <a:lnTo>
                      <a:pt x="4740" y="8407"/>
                    </a:lnTo>
                    <a:cubicBezTo>
                      <a:pt x="4740" y="8800"/>
                      <a:pt x="5049" y="9109"/>
                      <a:pt x="5442" y="9109"/>
                    </a:cubicBezTo>
                    <a:lnTo>
                      <a:pt x="6406" y="9109"/>
                    </a:lnTo>
                    <a:cubicBezTo>
                      <a:pt x="6787" y="9109"/>
                      <a:pt x="7109" y="8800"/>
                      <a:pt x="7109" y="8407"/>
                    </a:cubicBezTo>
                    <a:lnTo>
                      <a:pt x="7109" y="7811"/>
                    </a:lnTo>
                    <a:cubicBezTo>
                      <a:pt x="8490" y="7668"/>
                      <a:pt x="9812" y="7299"/>
                      <a:pt x="11062" y="6668"/>
                    </a:cubicBezTo>
                    <a:lnTo>
                      <a:pt x="11062" y="9526"/>
                    </a:lnTo>
                    <a:cubicBezTo>
                      <a:pt x="11062" y="9931"/>
                      <a:pt x="10740" y="10276"/>
                      <a:pt x="10324" y="10276"/>
                    </a:cubicBezTo>
                    <a:lnTo>
                      <a:pt x="1489" y="10276"/>
                    </a:lnTo>
                    <a:cubicBezTo>
                      <a:pt x="1096" y="10276"/>
                      <a:pt x="751" y="9943"/>
                      <a:pt x="751" y="9526"/>
                    </a:cubicBezTo>
                    <a:lnTo>
                      <a:pt x="751" y="8026"/>
                    </a:lnTo>
                    <a:cubicBezTo>
                      <a:pt x="751" y="7918"/>
                      <a:pt x="679" y="7847"/>
                      <a:pt x="572" y="7847"/>
                    </a:cubicBezTo>
                    <a:cubicBezTo>
                      <a:pt x="465" y="7847"/>
                      <a:pt x="394" y="7918"/>
                      <a:pt x="394" y="8026"/>
                    </a:cubicBezTo>
                    <a:lnTo>
                      <a:pt x="394" y="9526"/>
                    </a:lnTo>
                    <a:cubicBezTo>
                      <a:pt x="394" y="10121"/>
                      <a:pt x="882" y="10609"/>
                      <a:pt x="1477" y="10609"/>
                    </a:cubicBezTo>
                    <a:lnTo>
                      <a:pt x="10300" y="10609"/>
                    </a:lnTo>
                    <a:cubicBezTo>
                      <a:pt x="10895" y="10609"/>
                      <a:pt x="11395" y="10121"/>
                      <a:pt x="11395" y="9526"/>
                    </a:cubicBezTo>
                    <a:lnTo>
                      <a:pt x="11395" y="6490"/>
                    </a:lnTo>
                    <a:cubicBezTo>
                      <a:pt x="11490" y="6430"/>
                      <a:pt x="11609" y="6371"/>
                      <a:pt x="11717" y="6311"/>
                    </a:cubicBezTo>
                    <a:cubicBezTo>
                      <a:pt x="11776" y="6287"/>
                      <a:pt x="11812" y="6228"/>
                      <a:pt x="11812" y="6168"/>
                    </a:cubicBezTo>
                    <a:lnTo>
                      <a:pt x="11812" y="3013"/>
                    </a:lnTo>
                    <a:cubicBezTo>
                      <a:pt x="11812" y="2394"/>
                      <a:pt x="11312" y="1918"/>
                      <a:pt x="10716" y="1918"/>
                    </a:cubicBezTo>
                    <a:lnTo>
                      <a:pt x="10276" y="1918"/>
                    </a:lnTo>
                    <a:cubicBezTo>
                      <a:pt x="10169" y="1918"/>
                      <a:pt x="10097" y="2001"/>
                      <a:pt x="10097" y="2096"/>
                    </a:cubicBezTo>
                    <a:cubicBezTo>
                      <a:pt x="10097" y="2203"/>
                      <a:pt x="10169" y="2275"/>
                      <a:pt x="10276" y="2275"/>
                    </a:cubicBezTo>
                    <a:lnTo>
                      <a:pt x="10716" y="2275"/>
                    </a:lnTo>
                    <a:cubicBezTo>
                      <a:pt x="11121" y="2275"/>
                      <a:pt x="11467" y="2608"/>
                      <a:pt x="11467" y="3025"/>
                    </a:cubicBezTo>
                    <a:lnTo>
                      <a:pt x="11467" y="6073"/>
                    </a:lnTo>
                    <a:cubicBezTo>
                      <a:pt x="11359" y="6133"/>
                      <a:pt x="11252" y="6192"/>
                      <a:pt x="11133" y="6252"/>
                    </a:cubicBezTo>
                    <a:cubicBezTo>
                      <a:pt x="10288" y="6704"/>
                      <a:pt x="9395" y="7037"/>
                      <a:pt x="8454" y="7252"/>
                    </a:cubicBezTo>
                    <a:lnTo>
                      <a:pt x="8454" y="5775"/>
                    </a:lnTo>
                    <a:cubicBezTo>
                      <a:pt x="8454" y="5251"/>
                      <a:pt x="8026" y="4823"/>
                      <a:pt x="7502" y="4823"/>
                    </a:cubicBezTo>
                    <a:lnTo>
                      <a:pt x="4275" y="4823"/>
                    </a:lnTo>
                    <a:cubicBezTo>
                      <a:pt x="3751" y="4823"/>
                      <a:pt x="3323" y="5251"/>
                      <a:pt x="3323" y="5775"/>
                    </a:cubicBezTo>
                    <a:lnTo>
                      <a:pt x="3323" y="7252"/>
                    </a:lnTo>
                    <a:cubicBezTo>
                      <a:pt x="2275" y="7014"/>
                      <a:pt x="1275" y="6609"/>
                      <a:pt x="334" y="6073"/>
                    </a:cubicBezTo>
                    <a:lnTo>
                      <a:pt x="334" y="3025"/>
                    </a:lnTo>
                    <a:cubicBezTo>
                      <a:pt x="334" y="2620"/>
                      <a:pt x="656" y="2275"/>
                      <a:pt x="1072" y="2275"/>
                    </a:cubicBezTo>
                    <a:lnTo>
                      <a:pt x="9562" y="2275"/>
                    </a:lnTo>
                    <a:cubicBezTo>
                      <a:pt x="9657" y="2275"/>
                      <a:pt x="9740" y="2203"/>
                      <a:pt x="9740" y="2096"/>
                    </a:cubicBezTo>
                    <a:cubicBezTo>
                      <a:pt x="9740" y="2001"/>
                      <a:pt x="9657" y="1918"/>
                      <a:pt x="9562" y="1918"/>
                    </a:cubicBezTo>
                    <a:lnTo>
                      <a:pt x="8871" y="1918"/>
                    </a:lnTo>
                    <a:lnTo>
                      <a:pt x="8871" y="1108"/>
                    </a:lnTo>
                    <a:cubicBezTo>
                      <a:pt x="8871" y="489"/>
                      <a:pt x="8383" y="1"/>
                      <a:pt x="777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11312;p71">
                <a:extLst>
                  <a:ext uri="{FF2B5EF4-FFF2-40B4-BE49-F238E27FC236}">
                    <a16:creationId xmlns:a16="http://schemas.microsoft.com/office/drawing/2014/main" id="{8B05FC1B-0897-4954-9AB4-C2B631F012EE}"/>
                  </a:ext>
                </a:extLst>
              </p:cNvPr>
              <p:cNvSpPr/>
              <p:nvPr/>
            </p:nvSpPr>
            <p:spPr>
              <a:xfrm>
                <a:off x="2784805" y="3588212"/>
                <a:ext cx="31505" cy="47432"/>
              </a:xfrm>
              <a:custGeom>
                <a:avLst/>
                <a:gdLst/>
                <a:ahLst/>
                <a:cxnLst/>
                <a:rect l="l" t="t" r="r" b="b"/>
                <a:pathLst>
                  <a:path w="989" h="1489" extrusionOk="0">
                    <a:moveTo>
                      <a:pt x="631" y="357"/>
                    </a:moveTo>
                    <a:lnTo>
                      <a:pt x="631" y="1143"/>
                    </a:lnTo>
                    <a:lnTo>
                      <a:pt x="346" y="1143"/>
                    </a:lnTo>
                    <a:lnTo>
                      <a:pt x="346" y="357"/>
                    </a:lnTo>
                    <a:close/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lnTo>
                      <a:pt x="0" y="1310"/>
                    </a:lnTo>
                    <a:cubicBezTo>
                      <a:pt x="0" y="1405"/>
                      <a:pt x="72" y="1488"/>
                      <a:pt x="179" y="1488"/>
                    </a:cubicBezTo>
                    <a:lnTo>
                      <a:pt x="810" y="1488"/>
                    </a:lnTo>
                    <a:cubicBezTo>
                      <a:pt x="905" y="1488"/>
                      <a:pt x="988" y="1405"/>
                      <a:pt x="988" y="1310"/>
                    </a:cubicBezTo>
                    <a:lnTo>
                      <a:pt x="988" y="179"/>
                    </a:lnTo>
                    <a:cubicBezTo>
                      <a:pt x="965" y="83"/>
                      <a:pt x="893" y="0"/>
                      <a:pt x="8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" name="Picture 8">
            <a:extLst>
              <a:ext uri="{FF2B5EF4-FFF2-40B4-BE49-F238E27FC236}">
                <a16:creationId xmlns:a16="http://schemas.microsoft.com/office/drawing/2014/main" id="{71F33DD2-A0DE-4CB2-88D4-C9C0D9E89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6" name="Slide 15">
            <a:hlinkClick r:id="" action="ppaction://media"/>
            <a:extLst>
              <a:ext uri="{FF2B5EF4-FFF2-40B4-BE49-F238E27FC236}">
                <a16:creationId xmlns:a16="http://schemas.microsoft.com/office/drawing/2014/main" id="{8E98D791-928A-4AE2-B619-4C43C74C76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9200" cy="34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34544"/>
      </p:ext>
    </p:extLst>
  </p:cSld>
  <p:clrMapOvr>
    <a:masterClrMapping/>
  </p:clrMapOvr>
  <p:transition spd="slow" advTm="3546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828" fill="hold"/>
                                        <p:tgtEl>
                                          <p:spTgt spid="14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1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1416"/>
        <p14:stopEvt time="33964" objId="141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910A1E02-E608-464D-A2B9-ECAB6720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AC020A7E-DBAF-47A4-9CFF-17BF5C1910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2" y="4346925"/>
            <a:ext cx="810400" cy="8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990;p45">
            <a:extLst>
              <a:ext uri="{FF2B5EF4-FFF2-40B4-BE49-F238E27FC236}">
                <a16:creationId xmlns:a16="http://schemas.microsoft.com/office/drawing/2014/main" id="{098855F9-14A7-4FED-8536-33A1DE06BBEE}"/>
              </a:ext>
            </a:extLst>
          </p:cNvPr>
          <p:cNvSpPr txBox="1">
            <a:spLocks/>
          </p:cNvSpPr>
          <p:nvPr/>
        </p:nvSpPr>
        <p:spPr>
          <a:xfrm>
            <a:off x="717750" y="542100"/>
            <a:ext cx="7708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 Light"/>
              <a:buNone/>
              <a:defRPr sz="24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rPr lang="en-ID" dirty="0"/>
              <a:t>KESIMPULAN</a:t>
            </a:r>
          </a:p>
        </p:txBody>
      </p:sp>
      <p:sp>
        <p:nvSpPr>
          <p:cNvPr id="12" name="Google Shape;991;p45">
            <a:extLst>
              <a:ext uri="{FF2B5EF4-FFF2-40B4-BE49-F238E27FC236}">
                <a16:creationId xmlns:a16="http://schemas.microsoft.com/office/drawing/2014/main" id="{9CFBDE00-013A-415E-9FCF-C3041D34BCFB}"/>
              </a:ext>
            </a:extLst>
          </p:cNvPr>
          <p:cNvSpPr txBox="1">
            <a:spLocks/>
          </p:cNvSpPr>
          <p:nvPr/>
        </p:nvSpPr>
        <p:spPr>
          <a:xfrm>
            <a:off x="3514472" y="3230270"/>
            <a:ext cx="20806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1400" b="0" dirty="0">
                <a:uFill>
                  <a:noFill/>
                </a:uFill>
              </a:rPr>
              <a:t>Market</a:t>
            </a:r>
            <a:endParaRPr lang="en-ID" sz="1400" b="0" dirty="0"/>
          </a:p>
        </p:txBody>
      </p:sp>
      <p:sp>
        <p:nvSpPr>
          <p:cNvPr id="29" name="Google Shape;991;p45">
            <a:extLst>
              <a:ext uri="{FF2B5EF4-FFF2-40B4-BE49-F238E27FC236}">
                <a16:creationId xmlns:a16="http://schemas.microsoft.com/office/drawing/2014/main" id="{B060B820-0121-480F-A458-70DB3F159673}"/>
              </a:ext>
            </a:extLst>
          </p:cNvPr>
          <p:cNvSpPr txBox="1">
            <a:spLocks/>
          </p:cNvSpPr>
          <p:nvPr/>
        </p:nvSpPr>
        <p:spPr>
          <a:xfrm>
            <a:off x="5698366" y="3234395"/>
            <a:ext cx="2080637" cy="660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1400" b="0" dirty="0">
                <a:uFill>
                  <a:noFill/>
                </a:uFill>
              </a:rPr>
              <a:t>Masyarakat</a:t>
            </a:r>
          </a:p>
          <a:p>
            <a:pPr algn="ctr"/>
            <a:r>
              <a:rPr lang="en-ID" sz="1400" b="0" dirty="0" err="1">
                <a:uFill>
                  <a:noFill/>
                </a:uFill>
              </a:rPr>
              <a:t>Berpenghasilan</a:t>
            </a:r>
            <a:r>
              <a:rPr lang="en-ID" sz="1400" b="0" dirty="0">
                <a:uFill>
                  <a:noFill/>
                </a:uFill>
              </a:rPr>
              <a:t> </a:t>
            </a:r>
            <a:r>
              <a:rPr lang="en-ID" sz="1400" b="0" dirty="0" err="1">
                <a:uFill>
                  <a:noFill/>
                </a:uFill>
              </a:rPr>
              <a:t>Rendah</a:t>
            </a:r>
            <a:endParaRPr lang="en-ID" sz="1400" b="0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722C30-18BA-42AA-BD5C-FBCF35839538}"/>
              </a:ext>
            </a:extLst>
          </p:cNvPr>
          <p:cNvGrpSpPr/>
          <p:nvPr/>
        </p:nvGrpSpPr>
        <p:grpSpPr>
          <a:xfrm>
            <a:off x="6360684" y="2146660"/>
            <a:ext cx="756000" cy="756000"/>
            <a:chOff x="7201575" y="2427160"/>
            <a:chExt cx="707515" cy="697808"/>
          </a:xfrm>
        </p:grpSpPr>
        <p:sp>
          <p:nvSpPr>
            <p:cNvPr id="31" name="Google Shape;381;p34">
              <a:extLst>
                <a:ext uri="{FF2B5EF4-FFF2-40B4-BE49-F238E27FC236}">
                  <a16:creationId xmlns:a16="http://schemas.microsoft.com/office/drawing/2014/main" id="{E61AF7F2-EBEE-48E3-A69B-23DF583B6CC9}"/>
                </a:ext>
              </a:extLst>
            </p:cNvPr>
            <p:cNvSpPr/>
            <p:nvPr/>
          </p:nvSpPr>
          <p:spPr>
            <a:xfrm>
              <a:off x="7201575" y="2427160"/>
              <a:ext cx="707515" cy="697808"/>
            </a:xfrm>
            <a:prstGeom prst="ellipse">
              <a:avLst/>
            </a:prstGeom>
            <a:solidFill>
              <a:srgbClr val="C6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13115;p73">
              <a:extLst>
                <a:ext uri="{FF2B5EF4-FFF2-40B4-BE49-F238E27FC236}">
                  <a16:creationId xmlns:a16="http://schemas.microsoft.com/office/drawing/2014/main" id="{6809FD0D-2551-4050-8783-D419C1E2F69C}"/>
                </a:ext>
              </a:extLst>
            </p:cNvPr>
            <p:cNvSpPr/>
            <p:nvPr/>
          </p:nvSpPr>
          <p:spPr>
            <a:xfrm>
              <a:off x="7415494" y="2593355"/>
              <a:ext cx="289682" cy="354594"/>
            </a:xfrm>
            <a:custGeom>
              <a:avLst/>
              <a:gdLst/>
              <a:ahLst/>
              <a:cxnLst/>
              <a:rect l="l" t="t" r="r" b="b"/>
              <a:pathLst>
                <a:path w="9144" h="11193" extrusionOk="0">
                  <a:moveTo>
                    <a:pt x="7037" y="3310"/>
                  </a:moveTo>
                  <a:lnTo>
                    <a:pt x="7037" y="3322"/>
                  </a:lnTo>
                  <a:lnTo>
                    <a:pt x="7037" y="3691"/>
                  </a:lnTo>
                  <a:lnTo>
                    <a:pt x="6846" y="3691"/>
                  </a:lnTo>
                  <a:cubicBezTo>
                    <a:pt x="6739" y="3691"/>
                    <a:pt x="6656" y="3608"/>
                    <a:pt x="6656" y="3501"/>
                  </a:cubicBezTo>
                  <a:lnTo>
                    <a:pt x="6656" y="3310"/>
                  </a:lnTo>
                  <a:close/>
                  <a:moveTo>
                    <a:pt x="2465" y="3322"/>
                  </a:moveTo>
                  <a:lnTo>
                    <a:pt x="2465" y="3513"/>
                  </a:lnTo>
                  <a:cubicBezTo>
                    <a:pt x="2465" y="3620"/>
                    <a:pt x="2381" y="3703"/>
                    <a:pt x="2274" y="3703"/>
                  </a:cubicBezTo>
                  <a:lnTo>
                    <a:pt x="2096" y="3703"/>
                  </a:lnTo>
                  <a:lnTo>
                    <a:pt x="2096" y="3691"/>
                  </a:lnTo>
                  <a:lnTo>
                    <a:pt x="2096" y="3322"/>
                  </a:lnTo>
                  <a:close/>
                  <a:moveTo>
                    <a:pt x="4596" y="370"/>
                  </a:moveTo>
                  <a:lnTo>
                    <a:pt x="8453" y="2989"/>
                  </a:lnTo>
                  <a:lnTo>
                    <a:pt x="3691" y="2989"/>
                  </a:lnTo>
                  <a:cubicBezTo>
                    <a:pt x="3596" y="2989"/>
                    <a:pt x="3524" y="3072"/>
                    <a:pt x="3524" y="3156"/>
                  </a:cubicBezTo>
                  <a:cubicBezTo>
                    <a:pt x="3524" y="3251"/>
                    <a:pt x="3596" y="3322"/>
                    <a:pt x="3691" y="3322"/>
                  </a:cubicBezTo>
                  <a:lnTo>
                    <a:pt x="6334" y="3322"/>
                  </a:lnTo>
                  <a:lnTo>
                    <a:pt x="6334" y="3513"/>
                  </a:lnTo>
                  <a:cubicBezTo>
                    <a:pt x="6334" y="3799"/>
                    <a:pt x="6572" y="4037"/>
                    <a:pt x="6858" y="4037"/>
                  </a:cubicBezTo>
                  <a:lnTo>
                    <a:pt x="7120" y="4037"/>
                  </a:lnTo>
                  <a:cubicBezTo>
                    <a:pt x="7203" y="4037"/>
                    <a:pt x="7275" y="4061"/>
                    <a:pt x="7334" y="4120"/>
                  </a:cubicBezTo>
                  <a:cubicBezTo>
                    <a:pt x="7394" y="4180"/>
                    <a:pt x="7406" y="4263"/>
                    <a:pt x="7406" y="4334"/>
                  </a:cubicBezTo>
                  <a:cubicBezTo>
                    <a:pt x="7394" y="4465"/>
                    <a:pt x="7263" y="4584"/>
                    <a:pt x="7108" y="4584"/>
                  </a:cubicBezTo>
                  <a:lnTo>
                    <a:pt x="7037" y="4584"/>
                  </a:lnTo>
                  <a:lnTo>
                    <a:pt x="7037" y="4572"/>
                  </a:lnTo>
                  <a:cubicBezTo>
                    <a:pt x="7037" y="4477"/>
                    <a:pt x="6965" y="4406"/>
                    <a:pt x="6870" y="4406"/>
                  </a:cubicBezTo>
                  <a:cubicBezTo>
                    <a:pt x="6787" y="4406"/>
                    <a:pt x="6715" y="4477"/>
                    <a:pt x="6715" y="4572"/>
                  </a:cubicBezTo>
                  <a:cubicBezTo>
                    <a:pt x="6715" y="5692"/>
                    <a:pt x="5846" y="6597"/>
                    <a:pt x="4763" y="6680"/>
                  </a:cubicBezTo>
                  <a:lnTo>
                    <a:pt x="4763" y="6501"/>
                  </a:lnTo>
                  <a:cubicBezTo>
                    <a:pt x="4763" y="6418"/>
                    <a:pt x="4691" y="6347"/>
                    <a:pt x="4596" y="6347"/>
                  </a:cubicBezTo>
                  <a:cubicBezTo>
                    <a:pt x="4512" y="6347"/>
                    <a:pt x="4429" y="6418"/>
                    <a:pt x="4429" y="6501"/>
                  </a:cubicBezTo>
                  <a:lnTo>
                    <a:pt x="4429" y="6680"/>
                  </a:lnTo>
                  <a:cubicBezTo>
                    <a:pt x="3346" y="6597"/>
                    <a:pt x="2488" y="5692"/>
                    <a:pt x="2488" y="4572"/>
                  </a:cubicBezTo>
                  <a:cubicBezTo>
                    <a:pt x="2488" y="4477"/>
                    <a:pt x="2405" y="4406"/>
                    <a:pt x="2322" y="4406"/>
                  </a:cubicBezTo>
                  <a:cubicBezTo>
                    <a:pt x="2226" y="4406"/>
                    <a:pt x="2155" y="4477"/>
                    <a:pt x="2155" y="4572"/>
                  </a:cubicBezTo>
                  <a:lnTo>
                    <a:pt x="2155" y="4584"/>
                  </a:lnTo>
                  <a:lnTo>
                    <a:pt x="2048" y="4584"/>
                  </a:lnTo>
                  <a:cubicBezTo>
                    <a:pt x="1976" y="4584"/>
                    <a:pt x="1905" y="4561"/>
                    <a:pt x="1845" y="4501"/>
                  </a:cubicBezTo>
                  <a:cubicBezTo>
                    <a:pt x="1786" y="4442"/>
                    <a:pt x="1774" y="4358"/>
                    <a:pt x="1774" y="4287"/>
                  </a:cubicBezTo>
                  <a:cubicBezTo>
                    <a:pt x="1786" y="4156"/>
                    <a:pt x="1917" y="4037"/>
                    <a:pt x="2072" y="4037"/>
                  </a:cubicBezTo>
                  <a:lnTo>
                    <a:pt x="2310" y="4037"/>
                  </a:lnTo>
                  <a:cubicBezTo>
                    <a:pt x="2584" y="4037"/>
                    <a:pt x="2822" y="3799"/>
                    <a:pt x="2822" y="3513"/>
                  </a:cubicBezTo>
                  <a:lnTo>
                    <a:pt x="2822" y="3322"/>
                  </a:lnTo>
                  <a:lnTo>
                    <a:pt x="3024" y="3322"/>
                  </a:lnTo>
                  <a:cubicBezTo>
                    <a:pt x="3108" y="3322"/>
                    <a:pt x="3179" y="3251"/>
                    <a:pt x="3179" y="3156"/>
                  </a:cubicBezTo>
                  <a:cubicBezTo>
                    <a:pt x="3179" y="3072"/>
                    <a:pt x="3108" y="2989"/>
                    <a:pt x="3024" y="2989"/>
                  </a:cubicBezTo>
                  <a:lnTo>
                    <a:pt x="738" y="2989"/>
                  </a:lnTo>
                  <a:lnTo>
                    <a:pt x="4596" y="370"/>
                  </a:lnTo>
                  <a:close/>
                  <a:moveTo>
                    <a:pt x="5632" y="6763"/>
                  </a:moveTo>
                  <a:lnTo>
                    <a:pt x="5632" y="7144"/>
                  </a:lnTo>
                  <a:cubicBezTo>
                    <a:pt x="5644" y="7430"/>
                    <a:pt x="5798" y="7668"/>
                    <a:pt x="6060" y="7787"/>
                  </a:cubicBezTo>
                  <a:cubicBezTo>
                    <a:pt x="5977" y="7978"/>
                    <a:pt x="5858" y="8156"/>
                    <a:pt x="5715" y="8311"/>
                  </a:cubicBezTo>
                  <a:cubicBezTo>
                    <a:pt x="5655" y="8371"/>
                    <a:pt x="5655" y="8466"/>
                    <a:pt x="5715" y="8549"/>
                  </a:cubicBezTo>
                  <a:cubicBezTo>
                    <a:pt x="5739" y="8573"/>
                    <a:pt x="5786" y="8585"/>
                    <a:pt x="5834" y="8585"/>
                  </a:cubicBezTo>
                  <a:cubicBezTo>
                    <a:pt x="5882" y="8585"/>
                    <a:pt x="5917" y="8573"/>
                    <a:pt x="5953" y="8549"/>
                  </a:cubicBezTo>
                  <a:cubicBezTo>
                    <a:pt x="6132" y="8347"/>
                    <a:pt x="6275" y="8132"/>
                    <a:pt x="6370" y="7894"/>
                  </a:cubicBezTo>
                  <a:lnTo>
                    <a:pt x="6727" y="7990"/>
                  </a:lnTo>
                  <a:cubicBezTo>
                    <a:pt x="6572" y="8394"/>
                    <a:pt x="6310" y="8763"/>
                    <a:pt x="5953" y="9037"/>
                  </a:cubicBezTo>
                  <a:cubicBezTo>
                    <a:pt x="5548" y="9335"/>
                    <a:pt x="5072" y="9502"/>
                    <a:pt x="4572" y="9502"/>
                  </a:cubicBezTo>
                  <a:cubicBezTo>
                    <a:pt x="4072" y="9502"/>
                    <a:pt x="3596" y="9335"/>
                    <a:pt x="3203" y="9049"/>
                  </a:cubicBezTo>
                  <a:cubicBezTo>
                    <a:pt x="2846" y="8787"/>
                    <a:pt x="2572" y="8406"/>
                    <a:pt x="2405" y="8013"/>
                  </a:cubicBezTo>
                  <a:lnTo>
                    <a:pt x="2762" y="7906"/>
                  </a:lnTo>
                  <a:cubicBezTo>
                    <a:pt x="2905" y="8252"/>
                    <a:pt x="3119" y="8549"/>
                    <a:pt x="3405" y="8752"/>
                  </a:cubicBezTo>
                  <a:cubicBezTo>
                    <a:pt x="3739" y="9002"/>
                    <a:pt x="4131" y="9144"/>
                    <a:pt x="4548" y="9144"/>
                  </a:cubicBezTo>
                  <a:cubicBezTo>
                    <a:pt x="4822" y="9144"/>
                    <a:pt x="5072" y="9085"/>
                    <a:pt x="5322" y="8978"/>
                  </a:cubicBezTo>
                  <a:cubicBezTo>
                    <a:pt x="5417" y="8942"/>
                    <a:pt x="5441" y="8847"/>
                    <a:pt x="5417" y="8752"/>
                  </a:cubicBezTo>
                  <a:cubicBezTo>
                    <a:pt x="5391" y="8690"/>
                    <a:pt x="5332" y="8654"/>
                    <a:pt x="5265" y="8654"/>
                  </a:cubicBezTo>
                  <a:cubicBezTo>
                    <a:pt x="5241" y="8654"/>
                    <a:pt x="5216" y="8659"/>
                    <a:pt x="5191" y="8668"/>
                  </a:cubicBezTo>
                  <a:cubicBezTo>
                    <a:pt x="4989" y="8752"/>
                    <a:pt x="4774" y="8799"/>
                    <a:pt x="4548" y="8799"/>
                  </a:cubicBezTo>
                  <a:cubicBezTo>
                    <a:pt x="3893" y="8799"/>
                    <a:pt x="3322" y="8394"/>
                    <a:pt x="3084" y="7799"/>
                  </a:cubicBezTo>
                  <a:cubicBezTo>
                    <a:pt x="3334" y="7692"/>
                    <a:pt x="3500" y="7442"/>
                    <a:pt x="3500" y="7180"/>
                  </a:cubicBezTo>
                  <a:lnTo>
                    <a:pt x="3500" y="6787"/>
                  </a:lnTo>
                  <a:cubicBezTo>
                    <a:pt x="3774" y="6918"/>
                    <a:pt x="4072" y="7013"/>
                    <a:pt x="4405" y="7025"/>
                  </a:cubicBezTo>
                  <a:lnTo>
                    <a:pt x="4405" y="7573"/>
                  </a:lnTo>
                  <a:cubicBezTo>
                    <a:pt x="4405" y="7668"/>
                    <a:pt x="4477" y="7740"/>
                    <a:pt x="4560" y="7740"/>
                  </a:cubicBezTo>
                  <a:cubicBezTo>
                    <a:pt x="4655" y="7740"/>
                    <a:pt x="4727" y="7668"/>
                    <a:pt x="4727" y="7573"/>
                  </a:cubicBezTo>
                  <a:lnTo>
                    <a:pt x="4727" y="7001"/>
                  </a:lnTo>
                  <a:cubicBezTo>
                    <a:pt x="5060" y="6978"/>
                    <a:pt x="5358" y="6894"/>
                    <a:pt x="5632" y="6763"/>
                  </a:cubicBezTo>
                  <a:close/>
                  <a:moveTo>
                    <a:pt x="4562" y="0"/>
                  </a:moveTo>
                  <a:cubicBezTo>
                    <a:pt x="4530" y="0"/>
                    <a:pt x="4501" y="12"/>
                    <a:pt x="4477" y="36"/>
                  </a:cubicBezTo>
                  <a:lnTo>
                    <a:pt x="83" y="3025"/>
                  </a:lnTo>
                  <a:cubicBezTo>
                    <a:pt x="24" y="3072"/>
                    <a:pt x="0" y="3144"/>
                    <a:pt x="24" y="3203"/>
                  </a:cubicBezTo>
                  <a:cubicBezTo>
                    <a:pt x="60" y="3263"/>
                    <a:pt x="119" y="3322"/>
                    <a:pt x="191" y="3322"/>
                  </a:cubicBezTo>
                  <a:lnTo>
                    <a:pt x="1786" y="3322"/>
                  </a:lnTo>
                  <a:lnTo>
                    <a:pt x="1786" y="3751"/>
                  </a:lnTo>
                  <a:cubicBezTo>
                    <a:pt x="1584" y="3846"/>
                    <a:pt x="1453" y="4025"/>
                    <a:pt x="1441" y="4227"/>
                  </a:cubicBezTo>
                  <a:cubicBezTo>
                    <a:pt x="1429" y="4394"/>
                    <a:pt x="1488" y="4572"/>
                    <a:pt x="1584" y="4692"/>
                  </a:cubicBezTo>
                  <a:cubicBezTo>
                    <a:pt x="1703" y="4811"/>
                    <a:pt x="1869" y="4882"/>
                    <a:pt x="2036" y="4882"/>
                  </a:cubicBezTo>
                  <a:lnTo>
                    <a:pt x="2155" y="4882"/>
                  </a:lnTo>
                  <a:cubicBezTo>
                    <a:pt x="2238" y="5573"/>
                    <a:pt x="2631" y="6180"/>
                    <a:pt x="3179" y="6549"/>
                  </a:cubicBezTo>
                  <a:lnTo>
                    <a:pt x="3179" y="7132"/>
                  </a:lnTo>
                  <a:cubicBezTo>
                    <a:pt x="3179" y="7299"/>
                    <a:pt x="3072" y="7430"/>
                    <a:pt x="2929" y="7478"/>
                  </a:cubicBezTo>
                  <a:lnTo>
                    <a:pt x="1203" y="7978"/>
                  </a:lnTo>
                  <a:cubicBezTo>
                    <a:pt x="607" y="8156"/>
                    <a:pt x="202" y="8704"/>
                    <a:pt x="202" y="9323"/>
                  </a:cubicBezTo>
                  <a:lnTo>
                    <a:pt x="202" y="11026"/>
                  </a:lnTo>
                  <a:cubicBezTo>
                    <a:pt x="202" y="11121"/>
                    <a:pt x="274" y="11192"/>
                    <a:pt x="369" y="11192"/>
                  </a:cubicBezTo>
                  <a:cubicBezTo>
                    <a:pt x="452" y="11192"/>
                    <a:pt x="536" y="11121"/>
                    <a:pt x="536" y="11026"/>
                  </a:cubicBezTo>
                  <a:lnTo>
                    <a:pt x="536" y="9323"/>
                  </a:lnTo>
                  <a:cubicBezTo>
                    <a:pt x="536" y="8847"/>
                    <a:pt x="845" y="8430"/>
                    <a:pt x="1286" y="8287"/>
                  </a:cubicBezTo>
                  <a:lnTo>
                    <a:pt x="2107" y="8049"/>
                  </a:lnTo>
                  <a:cubicBezTo>
                    <a:pt x="2286" y="8549"/>
                    <a:pt x="2596" y="8966"/>
                    <a:pt x="3012" y="9275"/>
                  </a:cubicBezTo>
                  <a:cubicBezTo>
                    <a:pt x="3429" y="9585"/>
                    <a:pt x="3905" y="9752"/>
                    <a:pt x="4417" y="9776"/>
                  </a:cubicBezTo>
                  <a:lnTo>
                    <a:pt x="4417" y="11026"/>
                  </a:lnTo>
                  <a:cubicBezTo>
                    <a:pt x="4417" y="11121"/>
                    <a:pt x="4489" y="11192"/>
                    <a:pt x="4584" y="11192"/>
                  </a:cubicBezTo>
                  <a:cubicBezTo>
                    <a:pt x="4667" y="11192"/>
                    <a:pt x="4739" y="11121"/>
                    <a:pt x="4739" y="11026"/>
                  </a:cubicBezTo>
                  <a:lnTo>
                    <a:pt x="4739" y="9776"/>
                  </a:lnTo>
                  <a:cubicBezTo>
                    <a:pt x="5263" y="9752"/>
                    <a:pt x="5739" y="9573"/>
                    <a:pt x="6156" y="9252"/>
                  </a:cubicBezTo>
                  <a:cubicBezTo>
                    <a:pt x="6560" y="8942"/>
                    <a:pt x="6870" y="8525"/>
                    <a:pt x="7049" y="8049"/>
                  </a:cubicBezTo>
                  <a:lnTo>
                    <a:pt x="7870" y="8287"/>
                  </a:lnTo>
                  <a:cubicBezTo>
                    <a:pt x="8311" y="8418"/>
                    <a:pt x="8632" y="8835"/>
                    <a:pt x="8632" y="9311"/>
                  </a:cubicBezTo>
                  <a:lnTo>
                    <a:pt x="8632" y="11026"/>
                  </a:lnTo>
                  <a:cubicBezTo>
                    <a:pt x="8632" y="11121"/>
                    <a:pt x="8703" y="11192"/>
                    <a:pt x="8787" y="11192"/>
                  </a:cubicBezTo>
                  <a:cubicBezTo>
                    <a:pt x="8882" y="11192"/>
                    <a:pt x="8954" y="11121"/>
                    <a:pt x="8954" y="11026"/>
                  </a:cubicBezTo>
                  <a:lnTo>
                    <a:pt x="8954" y="9311"/>
                  </a:lnTo>
                  <a:cubicBezTo>
                    <a:pt x="8954" y="8704"/>
                    <a:pt x="8537" y="8156"/>
                    <a:pt x="7953" y="7978"/>
                  </a:cubicBezTo>
                  <a:lnTo>
                    <a:pt x="6227" y="7466"/>
                  </a:lnTo>
                  <a:cubicBezTo>
                    <a:pt x="6084" y="7430"/>
                    <a:pt x="5977" y="7275"/>
                    <a:pt x="5977" y="7132"/>
                  </a:cubicBezTo>
                  <a:lnTo>
                    <a:pt x="5977" y="6549"/>
                  </a:lnTo>
                  <a:cubicBezTo>
                    <a:pt x="6525" y="6156"/>
                    <a:pt x="6918" y="5561"/>
                    <a:pt x="7001" y="4882"/>
                  </a:cubicBezTo>
                  <a:lnTo>
                    <a:pt x="7108" y="4882"/>
                  </a:lnTo>
                  <a:cubicBezTo>
                    <a:pt x="7441" y="4882"/>
                    <a:pt x="7703" y="4644"/>
                    <a:pt x="7739" y="4346"/>
                  </a:cubicBezTo>
                  <a:cubicBezTo>
                    <a:pt x="7751" y="4180"/>
                    <a:pt x="7691" y="4001"/>
                    <a:pt x="7584" y="3882"/>
                  </a:cubicBezTo>
                  <a:cubicBezTo>
                    <a:pt x="7525" y="3822"/>
                    <a:pt x="7465" y="3775"/>
                    <a:pt x="7394" y="3739"/>
                  </a:cubicBezTo>
                  <a:lnTo>
                    <a:pt x="7394" y="3299"/>
                  </a:lnTo>
                  <a:lnTo>
                    <a:pt x="8989" y="3299"/>
                  </a:lnTo>
                  <a:cubicBezTo>
                    <a:pt x="9061" y="3299"/>
                    <a:pt x="9120" y="3263"/>
                    <a:pt x="9144" y="3179"/>
                  </a:cubicBezTo>
                  <a:cubicBezTo>
                    <a:pt x="9132" y="3132"/>
                    <a:pt x="9108" y="3048"/>
                    <a:pt x="9049" y="3025"/>
                  </a:cubicBezTo>
                  <a:lnTo>
                    <a:pt x="4655" y="36"/>
                  </a:lnTo>
                  <a:cubicBezTo>
                    <a:pt x="4626" y="12"/>
                    <a:pt x="4593" y="0"/>
                    <a:pt x="4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991;p45">
            <a:extLst>
              <a:ext uri="{FF2B5EF4-FFF2-40B4-BE49-F238E27FC236}">
                <a16:creationId xmlns:a16="http://schemas.microsoft.com/office/drawing/2014/main" id="{D024DD23-43EA-41BE-A84C-C54342597330}"/>
              </a:ext>
            </a:extLst>
          </p:cNvPr>
          <p:cNvSpPr txBox="1">
            <a:spLocks/>
          </p:cNvSpPr>
          <p:nvPr/>
        </p:nvSpPr>
        <p:spPr>
          <a:xfrm>
            <a:off x="1364997" y="3234395"/>
            <a:ext cx="2080637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D" sz="1400" b="0" dirty="0" err="1">
                <a:uFill>
                  <a:noFill/>
                </a:uFill>
              </a:rPr>
              <a:t>Produk</a:t>
            </a:r>
            <a:endParaRPr lang="en-ID" sz="1400" b="0" dirty="0">
              <a:uFill>
                <a:noFill/>
              </a:uFill>
            </a:endParaRPr>
          </a:p>
          <a:p>
            <a:pPr algn="ctr"/>
            <a:r>
              <a:rPr lang="en-ID" sz="1400" b="0" dirty="0" err="1">
                <a:uFill>
                  <a:noFill/>
                </a:uFill>
              </a:rPr>
              <a:t>Asuransi</a:t>
            </a:r>
            <a:r>
              <a:rPr lang="en-ID" sz="1400" b="0" dirty="0">
                <a:uFill>
                  <a:noFill/>
                </a:uFill>
              </a:rPr>
              <a:t> </a:t>
            </a:r>
            <a:r>
              <a:rPr lang="en-ID" sz="1400" b="0" dirty="0" err="1">
                <a:uFill>
                  <a:noFill/>
                </a:uFill>
              </a:rPr>
              <a:t>Mikro</a:t>
            </a:r>
            <a:endParaRPr lang="en-ID" sz="1400" b="0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2F5CB04-A7C1-46BD-85EA-1F01BF242FF4}"/>
              </a:ext>
            </a:extLst>
          </p:cNvPr>
          <p:cNvGrpSpPr/>
          <p:nvPr/>
        </p:nvGrpSpPr>
        <p:grpSpPr>
          <a:xfrm>
            <a:off x="4176790" y="2146661"/>
            <a:ext cx="756000" cy="756000"/>
            <a:chOff x="4210672" y="2427161"/>
            <a:chExt cx="688235" cy="697808"/>
          </a:xfrm>
        </p:grpSpPr>
        <p:sp>
          <p:nvSpPr>
            <p:cNvPr id="13" name="Google Shape;381;p34">
              <a:extLst>
                <a:ext uri="{FF2B5EF4-FFF2-40B4-BE49-F238E27FC236}">
                  <a16:creationId xmlns:a16="http://schemas.microsoft.com/office/drawing/2014/main" id="{A9319E61-61AC-454A-9FD2-49472DE5815B}"/>
                </a:ext>
              </a:extLst>
            </p:cNvPr>
            <p:cNvSpPr/>
            <p:nvPr/>
          </p:nvSpPr>
          <p:spPr>
            <a:xfrm rot="5400000">
              <a:off x="4205886" y="2431947"/>
              <a:ext cx="697808" cy="688235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0" name="Google Shape;11933;p72">
              <a:extLst>
                <a:ext uri="{FF2B5EF4-FFF2-40B4-BE49-F238E27FC236}">
                  <a16:creationId xmlns:a16="http://schemas.microsoft.com/office/drawing/2014/main" id="{DC1D1B30-591A-4937-A511-CC9390CB7E17}"/>
                </a:ext>
              </a:extLst>
            </p:cNvPr>
            <p:cNvGrpSpPr/>
            <p:nvPr/>
          </p:nvGrpSpPr>
          <p:grpSpPr>
            <a:xfrm>
              <a:off x="4361649" y="2603988"/>
              <a:ext cx="399435" cy="365698"/>
              <a:chOff x="1731523" y="2422616"/>
              <a:chExt cx="399435" cy="365698"/>
            </a:xfrm>
            <a:solidFill>
              <a:srgbClr val="263238"/>
            </a:solidFill>
          </p:grpSpPr>
          <p:sp>
            <p:nvSpPr>
              <p:cNvPr id="41" name="Google Shape;11934;p72">
                <a:extLst>
                  <a:ext uri="{FF2B5EF4-FFF2-40B4-BE49-F238E27FC236}">
                    <a16:creationId xmlns:a16="http://schemas.microsoft.com/office/drawing/2014/main" id="{FE79535D-B1D1-4505-AF7A-2D638B454222}"/>
                  </a:ext>
                </a:extLst>
              </p:cNvPr>
              <p:cNvSpPr/>
              <p:nvPr/>
            </p:nvSpPr>
            <p:spPr>
              <a:xfrm>
                <a:off x="1865294" y="2725009"/>
                <a:ext cx="43604" cy="43604"/>
              </a:xfrm>
              <a:custGeom>
                <a:avLst/>
                <a:gdLst/>
                <a:ahLst/>
                <a:cxnLst/>
                <a:rect l="l" t="t" r="r" b="b"/>
                <a:pathLst>
                  <a:path w="1370" h="1370" extrusionOk="0">
                    <a:moveTo>
                      <a:pt x="679" y="370"/>
                    </a:moveTo>
                    <a:cubicBezTo>
                      <a:pt x="858" y="370"/>
                      <a:pt x="1013" y="512"/>
                      <a:pt x="1013" y="691"/>
                    </a:cubicBezTo>
                    <a:cubicBezTo>
                      <a:pt x="1013" y="870"/>
                      <a:pt x="858" y="1024"/>
                      <a:pt x="679" y="1024"/>
                    </a:cubicBezTo>
                    <a:cubicBezTo>
                      <a:pt x="501" y="1024"/>
                      <a:pt x="358" y="870"/>
                      <a:pt x="358" y="691"/>
                    </a:cubicBezTo>
                    <a:cubicBezTo>
                      <a:pt x="370" y="501"/>
                      <a:pt x="501" y="370"/>
                      <a:pt x="679" y="370"/>
                    </a:cubicBezTo>
                    <a:close/>
                    <a:moveTo>
                      <a:pt x="679" y="1"/>
                    </a:moveTo>
                    <a:cubicBezTo>
                      <a:pt x="310" y="1"/>
                      <a:pt x="1" y="310"/>
                      <a:pt x="1" y="679"/>
                    </a:cubicBezTo>
                    <a:cubicBezTo>
                      <a:pt x="1" y="1072"/>
                      <a:pt x="310" y="1370"/>
                      <a:pt x="679" y="1370"/>
                    </a:cubicBezTo>
                    <a:cubicBezTo>
                      <a:pt x="1048" y="1370"/>
                      <a:pt x="1370" y="1048"/>
                      <a:pt x="1370" y="679"/>
                    </a:cubicBezTo>
                    <a:cubicBezTo>
                      <a:pt x="1370" y="310"/>
                      <a:pt x="1048" y="1"/>
                      <a:pt x="6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935;p72">
                <a:extLst>
                  <a:ext uri="{FF2B5EF4-FFF2-40B4-BE49-F238E27FC236}">
                    <a16:creationId xmlns:a16="http://schemas.microsoft.com/office/drawing/2014/main" id="{78E2DFDE-D937-496C-AF3B-12EA243DDB6E}"/>
                  </a:ext>
                </a:extLst>
              </p:cNvPr>
              <p:cNvSpPr/>
              <p:nvPr/>
            </p:nvSpPr>
            <p:spPr>
              <a:xfrm>
                <a:off x="2005876" y="2725009"/>
                <a:ext cx="43636" cy="43604"/>
              </a:xfrm>
              <a:custGeom>
                <a:avLst/>
                <a:gdLst/>
                <a:ahLst/>
                <a:cxnLst/>
                <a:rect l="l" t="t" r="r" b="b"/>
                <a:pathLst>
                  <a:path w="1371" h="1370" extrusionOk="0">
                    <a:moveTo>
                      <a:pt x="680" y="370"/>
                    </a:moveTo>
                    <a:cubicBezTo>
                      <a:pt x="858" y="370"/>
                      <a:pt x="1013" y="512"/>
                      <a:pt x="1013" y="691"/>
                    </a:cubicBezTo>
                    <a:cubicBezTo>
                      <a:pt x="1013" y="870"/>
                      <a:pt x="858" y="1024"/>
                      <a:pt x="680" y="1024"/>
                    </a:cubicBezTo>
                    <a:cubicBezTo>
                      <a:pt x="501" y="1024"/>
                      <a:pt x="358" y="870"/>
                      <a:pt x="358" y="691"/>
                    </a:cubicBezTo>
                    <a:cubicBezTo>
                      <a:pt x="370" y="501"/>
                      <a:pt x="501" y="370"/>
                      <a:pt x="680" y="370"/>
                    </a:cubicBezTo>
                    <a:close/>
                    <a:moveTo>
                      <a:pt x="680" y="1"/>
                    </a:moveTo>
                    <a:cubicBezTo>
                      <a:pt x="311" y="1"/>
                      <a:pt x="1" y="310"/>
                      <a:pt x="1" y="679"/>
                    </a:cubicBezTo>
                    <a:cubicBezTo>
                      <a:pt x="1" y="1072"/>
                      <a:pt x="311" y="1370"/>
                      <a:pt x="680" y="1370"/>
                    </a:cubicBezTo>
                    <a:cubicBezTo>
                      <a:pt x="1061" y="1370"/>
                      <a:pt x="1370" y="1048"/>
                      <a:pt x="1370" y="679"/>
                    </a:cubicBezTo>
                    <a:cubicBezTo>
                      <a:pt x="1370" y="310"/>
                      <a:pt x="1061" y="1"/>
                      <a:pt x="68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936;p72">
                <a:extLst>
                  <a:ext uri="{FF2B5EF4-FFF2-40B4-BE49-F238E27FC236}">
                    <a16:creationId xmlns:a16="http://schemas.microsoft.com/office/drawing/2014/main" id="{5E59B51B-B16B-49AD-9F23-0CA16FC89377}"/>
                  </a:ext>
                </a:extLst>
              </p:cNvPr>
              <p:cNvSpPr/>
              <p:nvPr/>
            </p:nvSpPr>
            <p:spPr>
              <a:xfrm>
                <a:off x="1731523" y="2422616"/>
                <a:ext cx="399435" cy="365698"/>
              </a:xfrm>
              <a:custGeom>
                <a:avLst/>
                <a:gdLst/>
                <a:ahLst/>
                <a:cxnLst/>
                <a:rect l="l" t="t" r="r" b="b"/>
                <a:pathLst>
                  <a:path w="12550" h="11490" extrusionOk="0">
                    <a:moveTo>
                      <a:pt x="4323" y="2143"/>
                    </a:moveTo>
                    <a:lnTo>
                      <a:pt x="4323" y="3215"/>
                    </a:lnTo>
                    <a:lnTo>
                      <a:pt x="3585" y="3215"/>
                    </a:lnTo>
                    <a:lnTo>
                      <a:pt x="3216" y="2143"/>
                    </a:lnTo>
                    <a:close/>
                    <a:moveTo>
                      <a:pt x="5787" y="2143"/>
                    </a:moveTo>
                    <a:lnTo>
                      <a:pt x="5787" y="3215"/>
                    </a:lnTo>
                    <a:lnTo>
                      <a:pt x="4692" y="3215"/>
                    </a:lnTo>
                    <a:lnTo>
                      <a:pt x="4692" y="2143"/>
                    </a:lnTo>
                    <a:close/>
                    <a:moveTo>
                      <a:pt x="7252" y="2143"/>
                    </a:moveTo>
                    <a:lnTo>
                      <a:pt x="7252" y="3215"/>
                    </a:lnTo>
                    <a:lnTo>
                      <a:pt x="6144" y="3215"/>
                    </a:lnTo>
                    <a:lnTo>
                      <a:pt x="6144" y="2143"/>
                    </a:lnTo>
                    <a:close/>
                    <a:moveTo>
                      <a:pt x="8704" y="2143"/>
                    </a:moveTo>
                    <a:lnTo>
                      <a:pt x="8704" y="3215"/>
                    </a:lnTo>
                    <a:lnTo>
                      <a:pt x="7609" y="3215"/>
                    </a:lnTo>
                    <a:lnTo>
                      <a:pt x="7609" y="2143"/>
                    </a:lnTo>
                    <a:close/>
                    <a:moveTo>
                      <a:pt x="10169" y="2143"/>
                    </a:moveTo>
                    <a:lnTo>
                      <a:pt x="10169" y="3215"/>
                    </a:lnTo>
                    <a:lnTo>
                      <a:pt x="9061" y="3215"/>
                    </a:lnTo>
                    <a:lnTo>
                      <a:pt x="9061" y="2143"/>
                    </a:lnTo>
                    <a:close/>
                    <a:moveTo>
                      <a:pt x="11050" y="2143"/>
                    </a:moveTo>
                    <a:lnTo>
                      <a:pt x="10788" y="3215"/>
                    </a:lnTo>
                    <a:lnTo>
                      <a:pt x="10538" y="3215"/>
                    </a:lnTo>
                    <a:lnTo>
                      <a:pt x="10538" y="2143"/>
                    </a:lnTo>
                    <a:close/>
                    <a:moveTo>
                      <a:pt x="10716" y="3572"/>
                    </a:moveTo>
                    <a:lnTo>
                      <a:pt x="10538" y="4334"/>
                    </a:lnTo>
                    <a:lnTo>
                      <a:pt x="10538" y="3572"/>
                    </a:lnTo>
                    <a:close/>
                    <a:moveTo>
                      <a:pt x="4323" y="3572"/>
                    </a:moveTo>
                    <a:lnTo>
                      <a:pt x="4323" y="4680"/>
                    </a:lnTo>
                    <a:lnTo>
                      <a:pt x="4108" y="4680"/>
                    </a:lnTo>
                    <a:lnTo>
                      <a:pt x="3727" y="3572"/>
                    </a:lnTo>
                    <a:close/>
                    <a:moveTo>
                      <a:pt x="5787" y="3572"/>
                    </a:moveTo>
                    <a:lnTo>
                      <a:pt x="5787" y="4680"/>
                    </a:lnTo>
                    <a:lnTo>
                      <a:pt x="4692" y="4680"/>
                    </a:lnTo>
                    <a:lnTo>
                      <a:pt x="4692" y="3572"/>
                    </a:lnTo>
                    <a:close/>
                    <a:moveTo>
                      <a:pt x="7252" y="3572"/>
                    </a:moveTo>
                    <a:lnTo>
                      <a:pt x="7252" y="4680"/>
                    </a:lnTo>
                    <a:lnTo>
                      <a:pt x="6144" y="4680"/>
                    </a:lnTo>
                    <a:lnTo>
                      <a:pt x="6144" y="3572"/>
                    </a:lnTo>
                    <a:close/>
                    <a:moveTo>
                      <a:pt x="8704" y="3572"/>
                    </a:moveTo>
                    <a:lnTo>
                      <a:pt x="8704" y="4680"/>
                    </a:lnTo>
                    <a:lnTo>
                      <a:pt x="7609" y="4680"/>
                    </a:lnTo>
                    <a:lnTo>
                      <a:pt x="7609" y="3572"/>
                    </a:lnTo>
                    <a:close/>
                    <a:moveTo>
                      <a:pt x="10169" y="3572"/>
                    </a:moveTo>
                    <a:lnTo>
                      <a:pt x="10169" y="4680"/>
                    </a:lnTo>
                    <a:lnTo>
                      <a:pt x="9061" y="4680"/>
                    </a:lnTo>
                    <a:lnTo>
                      <a:pt x="9061" y="3572"/>
                    </a:lnTo>
                    <a:close/>
                    <a:moveTo>
                      <a:pt x="4335" y="5037"/>
                    </a:moveTo>
                    <a:lnTo>
                      <a:pt x="4335" y="5275"/>
                    </a:lnTo>
                    <a:lnTo>
                      <a:pt x="4239" y="5037"/>
                    </a:lnTo>
                    <a:close/>
                    <a:moveTo>
                      <a:pt x="5787" y="5037"/>
                    </a:moveTo>
                    <a:lnTo>
                      <a:pt x="5787" y="5894"/>
                    </a:lnTo>
                    <a:cubicBezTo>
                      <a:pt x="5706" y="5890"/>
                      <a:pt x="5631" y="5889"/>
                      <a:pt x="5561" y="5889"/>
                    </a:cubicBezTo>
                    <a:cubicBezTo>
                      <a:pt x="5443" y="5889"/>
                      <a:pt x="5341" y="5892"/>
                      <a:pt x="5248" y="5892"/>
                    </a:cubicBezTo>
                    <a:cubicBezTo>
                      <a:pt x="5036" y="5892"/>
                      <a:pt x="4874" y="5875"/>
                      <a:pt x="4692" y="5763"/>
                    </a:cubicBezTo>
                    <a:lnTo>
                      <a:pt x="4692" y="5037"/>
                    </a:lnTo>
                    <a:close/>
                    <a:moveTo>
                      <a:pt x="7252" y="5037"/>
                    </a:moveTo>
                    <a:lnTo>
                      <a:pt x="7252" y="5894"/>
                    </a:lnTo>
                    <a:lnTo>
                      <a:pt x="6144" y="5894"/>
                    </a:lnTo>
                    <a:lnTo>
                      <a:pt x="6144" y="5037"/>
                    </a:lnTo>
                    <a:close/>
                    <a:moveTo>
                      <a:pt x="8704" y="5037"/>
                    </a:moveTo>
                    <a:lnTo>
                      <a:pt x="8704" y="5894"/>
                    </a:lnTo>
                    <a:lnTo>
                      <a:pt x="7609" y="5894"/>
                    </a:lnTo>
                    <a:lnTo>
                      <a:pt x="7609" y="5037"/>
                    </a:lnTo>
                    <a:close/>
                    <a:moveTo>
                      <a:pt x="10169" y="5037"/>
                    </a:moveTo>
                    <a:lnTo>
                      <a:pt x="10169" y="5894"/>
                    </a:lnTo>
                    <a:lnTo>
                      <a:pt x="9061" y="5894"/>
                    </a:lnTo>
                    <a:lnTo>
                      <a:pt x="9061" y="5037"/>
                    </a:lnTo>
                    <a:close/>
                    <a:moveTo>
                      <a:pt x="4882" y="9240"/>
                    </a:moveTo>
                    <a:cubicBezTo>
                      <a:pt x="5406" y="9240"/>
                      <a:pt x="5823" y="9680"/>
                      <a:pt x="5823" y="10180"/>
                    </a:cubicBezTo>
                    <a:cubicBezTo>
                      <a:pt x="5823" y="10704"/>
                      <a:pt x="5406" y="11121"/>
                      <a:pt x="4882" y="11121"/>
                    </a:cubicBezTo>
                    <a:cubicBezTo>
                      <a:pt x="4359" y="11121"/>
                      <a:pt x="3942" y="10704"/>
                      <a:pt x="3942" y="10180"/>
                    </a:cubicBezTo>
                    <a:cubicBezTo>
                      <a:pt x="3942" y="9656"/>
                      <a:pt x="4359" y="9240"/>
                      <a:pt x="4882" y="9240"/>
                    </a:cubicBezTo>
                    <a:close/>
                    <a:moveTo>
                      <a:pt x="9300" y="9240"/>
                    </a:moveTo>
                    <a:cubicBezTo>
                      <a:pt x="9823" y="9263"/>
                      <a:pt x="10240" y="9680"/>
                      <a:pt x="10240" y="10180"/>
                    </a:cubicBezTo>
                    <a:cubicBezTo>
                      <a:pt x="10240" y="10704"/>
                      <a:pt x="9823" y="11121"/>
                      <a:pt x="9300" y="11121"/>
                    </a:cubicBezTo>
                    <a:cubicBezTo>
                      <a:pt x="8788" y="11121"/>
                      <a:pt x="8371" y="10704"/>
                      <a:pt x="8371" y="10180"/>
                    </a:cubicBezTo>
                    <a:cubicBezTo>
                      <a:pt x="8371" y="9656"/>
                      <a:pt x="8788" y="9240"/>
                      <a:pt x="9300" y="9240"/>
                    </a:cubicBezTo>
                    <a:close/>
                    <a:moveTo>
                      <a:pt x="668" y="0"/>
                    </a:moveTo>
                    <a:cubicBezTo>
                      <a:pt x="298" y="0"/>
                      <a:pt x="1" y="298"/>
                      <a:pt x="1" y="667"/>
                    </a:cubicBezTo>
                    <a:cubicBezTo>
                      <a:pt x="1" y="1048"/>
                      <a:pt x="298" y="1346"/>
                      <a:pt x="668" y="1346"/>
                    </a:cubicBezTo>
                    <a:lnTo>
                      <a:pt x="1489" y="1346"/>
                    </a:lnTo>
                    <a:lnTo>
                      <a:pt x="2513" y="4227"/>
                    </a:lnTo>
                    <a:cubicBezTo>
                      <a:pt x="2540" y="4299"/>
                      <a:pt x="2608" y="4351"/>
                      <a:pt x="2681" y="4351"/>
                    </a:cubicBezTo>
                    <a:cubicBezTo>
                      <a:pt x="2704" y="4351"/>
                      <a:pt x="2728" y="4346"/>
                      <a:pt x="2751" y="4334"/>
                    </a:cubicBezTo>
                    <a:cubicBezTo>
                      <a:pt x="2846" y="4299"/>
                      <a:pt x="2906" y="4203"/>
                      <a:pt x="2858" y="4096"/>
                    </a:cubicBezTo>
                    <a:cubicBezTo>
                      <a:pt x="1858" y="1262"/>
                      <a:pt x="1822" y="1143"/>
                      <a:pt x="1822" y="1143"/>
                    </a:cubicBezTo>
                    <a:cubicBezTo>
                      <a:pt x="1775" y="1048"/>
                      <a:pt x="1668" y="965"/>
                      <a:pt x="1549" y="965"/>
                    </a:cubicBezTo>
                    <a:lnTo>
                      <a:pt x="668" y="965"/>
                    </a:lnTo>
                    <a:cubicBezTo>
                      <a:pt x="513" y="965"/>
                      <a:pt x="370" y="834"/>
                      <a:pt x="370" y="667"/>
                    </a:cubicBezTo>
                    <a:cubicBezTo>
                      <a:pt x="370" y="500"/>
                      <a:pt x="513" y="369"/>
                      <a:pt x="668" y="369"/>
                    </a:cubicBezTo>
                    <a:lnTo>
                      <a:pt x="1549" y="369"/>
                    </a:lnTo>
                    <a:cubicBezTo>
                      <a:pt x="1906" y="369"/>
                      <a:pt x="2215" y="584"/>
                      <a:pt x="2370" y="905"/>
                    </a:cubicBezTo>
                    <a:cubicBezTo>
                      <a:pt x="2596" y="1524"/>
                      <a:pt x="3811" y="5001"/>
                      <a:pt x="4001" y="5525"/>
                    </a:cubicBezTo>
                    <a:cubicBezTo>
                      <a:pt x="4144" y="5894"/>
                      <a:pt x="4573" y="6251"/>
                      <a:pt x="5109" y="6251"/>
                    </a:cubicBezTo>
                    <a:lnTo>
                      <a:pt x="11717" y="6251"/>
                    </a:lnTo>
                    <a:cubicBezTo>
                      <a:pt x="11883" y="6251"/>
                      <a:pt x="12014" y="6382"/>
                      <a:pt x="12014" y="6549"/>
                    </a:cubicBezTo>
                    <a:cubicBezTo>
                      <a:pt x="12014" y="6715"/>
                      <a:pt x="11883" y="6846"/>
                      <a:pt x="11717" y="6846"/>
                    </a:cubicBezTo>
                    <a:lnTo>
                      <a:pt x="5109" y="6846"/>
                    </a:lnTo>
                    <a:cubicBezTo>
                      <a:pt x="4394" y="6846"/>
                      <a:pt x="3739" y="6418"/>
                      <a:pt x="3466" y="5763"/>
                    </a:cubicBezTo>
                    <a:lnTo>
                      <a:pt x="3096" y="4715"/>
                    </a:lnTo>
                    <a:cubicBezTo>
                      <a:pt x="3078" y="4652"/>
                      <a:pt x="3013" y="4603"/>
                      <a:pt x="2936" y="4603"/>
                    </a:cubicBezTo>
                    <a:cubicBezTo>
                      <a:pt x="2911" y="4603"/>
                      <a:pt x="2885" y="4608"/>
                      <a:pt x="2858" y="4620"/>
                    </a:cubicBezTo>
                    <a:cubicBezTo>
                      <a:pt x="2751" y="4656"/>
                      <a:pt x="2715" y="4751"/>
                      <a:pt x="2751" y="4858"/>
                    </a:cubicBezTo>
                    <a:cubicBezTo>
                      <a:pt x="3049" y="5596"/>
                      <a:pt x="3073" y="5942"/>
                      <a:pt x="3406" y="6406"/>
                    </a:cubicBezTo>
                    <a:lnTo>
                      <a:pt x="3013" y="7001"/>
                    </a:lnTo>
                    <a:cubicBezTo>
                      <a:pt x="2394" y="7894"/>
                      <a:pt x="2930" y="9097"/>
                      <a:pt x="3989" y="9240"/>
                    </a:cubicBezTo>
                    <a:cubicBezTo>
                      <a:pt x="3144" y="10049"/>
                      <a:pt x="3692" y="11490"/>
                      <a:pt x="4870" y="11490"/>
                    </a:cubicBezTo>
                    <a:cubicBezTo>
                      <a:pt x="6025" y="11490"/>
                      <a:pt x="6597" y="10061"/>
                      <a:pt x="5763" y="9251"/>
                    </a:cubicBezTo>
                    <a:lnTo>
                      <a:pt x="8383" y="9251"/>
                    </a:lnTo>
                    <a:cubicBezTo>
                      <a:pt x="7549" y="10061"/>
                      <a:pt x="8109" y="11490"/>
                      <a:pt x="9276" y="11490"/>
                    </a:cubicBezTo>
                    <a:cubicBezTo>
                      <a:pt x="10431" y="11490"/>
                      <a:pt x="11002" y="10061"/>
                      <a:pt x="10169" y="9251"/>
                    </a:cubicBezTo>
                    <a:lnTo>
                      <a:pt x="10407" y="9251"/>
                    </a:lnTo>
                    <a:cubicBezTo>
                      <a:pt x="10776" y="9251"/>
                      <a:pt x="11074" y="8954"/>
                      <a:pt x="11074" y="8585"/>
                    </a:cubicBezTo>
                    <a:cubicBezTo>
                      <a:pt x="11074" y="8216"/>
                      <a:pt x="10776" y="7918"/>
                      <a:pt x="10407" y="7918"/>
                    </a:cubicBezTo>
                    <a:lnTo>
                      <a:pt x="8788" y="7918"/>
                    </a:lnTo>
                    <a:cubicBezTo>
                      <a:pt x="8680" y="7918"/>
                      <a:pt x="8609" y="7989"/>
                      <a:pt x="8609" y="8097"/>
                    </a:cubicBezTo>
                    <a:cubicBezTo>
                      <a:pt x="8609" y="8204"/>
                      <a:pt x="8680" y="8275"/>
                      <a:pt x="8788" y="8275"/>
                    </a:cubicBezTo>
                    <a:lnTo>
                      <a:pt x="10431" y="8275"/>
                    </a:lnTo>
                    <a:cubicBezTo>
                      <a:pt x="10597" y="8275"/>
                      <a:pt x="10728" y="8406"/>
                      <a:pt x="10728" y="8573"/>
                    </a:cubicBezTo>
                    <a:cubicBezTo>
                      <a:pt x="10728" y="8740"/>
                      <a:pt x="10597" y="8871"/>
                      <a:pt x="10431" y="8871"/>
                    </a:cubicBezTo>
                    <a:lnTo>
                      <a:pt x="4204" y="8871"/>
                    </a:lnTo>
                    <a:cubicBezTo>
                      <a:pt x="3323" y="8871"/>
                      <a:pt x="2811" y="7882"/>
                      <a:pt x="3311" y="7168"/>
                    </a:cubicBezTo>
                    <a:lnTo>
                      <a:pt x="3668" y="6656"/>
                    </a:lnTo>
                    <a:cubicBezTo>
                      <a:pt x="3811" y="6787"/>
                      <a:pt x="3978" y="6906"/>
                      <a:pt x="4168" y="7001"/>
                    </a:cubicBezTo>
                    <a:lnTo>
                      <a:pt x="3799" y="7537"/>
                    </a:lnTo>
                    <a:cubicBezTo>
                      <a:pt x="3573" y="7847"/>
                      <a:pt x="3799" y="8275"/>
                      <a:pt x="4180" y="8275"/>
                    </a:cubicBezTo>
                    <a:lnTo>
                      <a:pt x="8085" y="8275"/>
                    </a:lnTo>
                    <a:cubicBezTo>
                      <a:pt x="8192" y="8275"/>
                      <a:pt x="8264" y="8204"/>
                      <a:pt x="8264" y="8097"/>
                    </a:cubicBezTo>
                    <a:cubicBezTo>
                      <a:pt x="8264" y="7989"/>
                      <a:pt x="8192" y="7918"/>
                      <a:pt x="8085" y="7918"/>
                    </a:cubicBezTo>
                    <a:lnTo>
                      <a:pt x="4180" y="7918"/>
                    </a:lnTo>
                    <a:cubicBezTo>
                      <a:pt x="4097" y="7918"/>
                      <a:pt x="4037" y="7811"/>
                      <a:pt x="4097" y="7739"/>
                    </a:cubicBezTo>
                    <a:lnTo>
                      <a:pt x="4513" y="7132"/>
                    </a:lnTo>
                    <a:cubicBezTo>
                      <a:pt x="4753" y="7201"/>
                      <a:pt x="4820" y="7217"/>
                      <a:pt x="5587" y="7217"/>
                    </a:cubicBezTo>
                    <a:cubicBezTo>
                      <a:pt x="6309" y="7217"/>
                      <a:pt x="7651" y="7202"/>
                      <a:pt x="10341" y="7202"/>
                    </a:cubicBezTo>
                    <a:cubicBezTo>
                      <a:pt x="10765" y="7202"/>
                      <a:pt x="11223" y="7203"/>
                      <a:pt x="11717" y="7204"/>
                    </a:cubicBezTo>
                    <a:cubicBezTo>
                      <a:pt x="12086" y="7204"/>
                      <a:pt x="12383" y="6906"/>
                      <a:pt x="12383" y="6537"/>
                    </a:cubicBezTo>
                    <a:cubicBezTo>
                      <a:pt x="12383" y="6168"/>
                      <a:pt x="12098" y="5894"/>
                      <a:pt x="11728" y="5894"/>
                    </a:cubicBezTo>
                    <a:lnTo>
                      <a:pt x="11538" y="5894"/>
                    </a:lnTo>
                    <a:lnTo>
                      <a:pt x="12383" y="2191"/>
                    </a:lnTo>
                    <a:cubicBezTo>
                      <a:pt x="12550" y="1489"/>
                      <a:pt x="12014" y="822"/>
                      <a:pt x="11300" y="822"/>
                    </a:cubicBezTo>
                    <a:lnTo>
                      <a:pt x="7752" y="822"/>
                    </a:lnTo>
                    <a:cubicBezTo>
                      <a:pt x="7657" y="822"/>
                      <a:pt x="7573" y="893"/>
                      <a:pt x="7573" y="1000"/>
                    </a:cubicBezTo>
                    <a:cubicBezTo>
                      <a:pt x="7573" y="1108"/>
                      <a:pt x="7657" y="1179"/>
                      <a:pt x="7752" y="1179"/>
                    </a:cubicBezTo>
                    <a:lnTo>
                      <a:pt x="11300" y="1179"/>
                    </a:lnTo>
                    <a:cubicBezTo>
                      <a:pt x="11788" y="1179"/>
                      <a:pt x="12145" y="1620"/>
                      <a:pt x="12026" y="2096"/>
                    </a:cubicBezTo>
                    <a:lnTo>
                      <a:pt x="11145" y="5894"/>
                    </a:lnTo>
                    <a:lnTo>
                      <a:pt x="10526" y="5894"/>
                    </a:lnTo>
                    <a:cubicBezTo>
                      <a:pt x="10609" y="5489"/>
                      <a:pt x="11300" y="2548"/>
                      <a:pt x="11419" y="2001"/>
                    </a:cubicBezTo>
                    <a:cubicBezTo>
                      <a:pt x="11443" y="1882"/>
                      <a:pt x="11359" y="1774"/>
                      <a:pt x="11240" y="1774"/>
                    </a:cubicBezTo>
                    <a:lnTo>
                      <a:pt x="3073" y="1774"/>
                    </a:lnTo>
                    <a:lnTo>
                      <a:pt x="2858" y="1167"/>
                    </a:lnTo>
                    <a:lnTo>
                      <a:pt x="7073" y="1167"/>
                    </a:lnTo>
                    <a:cubicBezTo>
                      <a:pt x="7180" y="1167"/>
                      <a:pt x="7252" y="1084"/>
                      <a:pt x="7252" y="989"/>
                    </a:cubicBezTo>
                    <a:cubicBezTo>
                      <a:pt x="7252" y="881"/>
                      <a:pt x="7180" y="810"/>
                      <a:pt x="7073" y="810"/>
                    </a:cubicBezTo>
                    <a:lnTo>
                      <a:pt x="2727" y="810"/>
                    </a:lnTo>
                    <a:cubicBezTo>
                      <a:pt x="2561" y="346"/>
                      <a:pt x="2096" y="0"/>
                      <a:pt x="15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8CC876-EA3E-467B-8FD0-6975B6615E28}"/>
              </a:ext>
            </a:extLst>
          </p:cNvPr>
          <p:cNvGrpSpPr/>
          <p:nvPr/>
        </p:nvGrpSpPr>
        <p:grpSpPr>
          <a:xfrm>
            <a:off x="2027315" y="2147428"/>
            <a:ext cx="756000" cy="756000"/>
            <a:chOff x="2011715" y="2427928"/>
            <a:chExt cx="707515" cy="697808"/>
          </a:xfrm>
        </p:grpSpPr>
        <p:sp>
          <p:nvSpPr>
            <p:cNvPr id="36" name="Google Shape;381;p34">
              <a:extLst>
                <a:ext uri="{FF2B5EF4-FFF2-40B4-BE49-F238E27FC236}">
                  <a16:creationId xmlns:a16="http://schemas.microsoft.com/office/drawing/2014/main" id="{90E5E78E-1885-4C08-8C7E-14781B0A92EC}"/>
                </a:ext>
              </a:extLst>
            </p:cNvPr>
            <p:cNvSpPr/>
            <p:nvPr/>
          </p:nvSpPr>
          <p:spPr>
            <a:xfrm>
              <a:off x="2011715" y="2427928"/>
              <a:ext cx="707515" cy="697808"/>
            </a:xfrm>
            <a:prstGeom prst="ellipse">
              <a:avLst/>
            </a:prstGeom>
            <a:solidFill>
              <a:srgbClr val="C6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6" name="Google Shape;11328;p71">
              <a:extLst>
                <a:ext uri="{FF2B5EF4-FFF2-40B4-BE49-F238E27FC236}">
                  <a16:creationId xmlns:a16="http://schemas.microsoft.com/office/drawing/2014/main" id="{A04A01AE-7B66-4421-8C41-F94EBD18FD0A}"/>
                </a:ext>
              </a:extLst>
            </p:cNvPr>
            <p:cNvGrpSpPr/>
            <p:nvPr/>
          </p:nvGrpSpPr>
          <p:grpSpPr>
            <a:xfrm>
              <a:off x="2229865" y="2582722"/>
              <a:ext cx="271213" cy="383088"/>
              <a:chOff x="1333682" y="3344330"/>
              <a:chExt cx="271213" cy="383088"/>
            </a:xfrm>
            <a:solidFill>
              <a:srgbClr val="263238"/>
            </a:solidFill>
          </p:grpSpPr>
          <p:sp>
            <p:nvSpPr>
              <p:cNvPr id="47" name="Google Shape;11329;p71">
                <a:extLst>
                  <a:ext uri="{FF2B5EF4-FFF2-40B4-BE49-F238E27FC236}">
                    <a16:creationId xmlns:a16="http://schemas.microsoft.com/office/drawing/2014/main" id="{0104FD53-3D49-43BF-833F-1C3FAD658009}"/>
                  </a:ext>
                </a:extLst>
              </p:cNvPr>
              <p:cNvSpPr/>
              <p:nvPr/>
            </p:nvSpPr>
            <p:spPr>
              <a:xfrm>
                <a:off x="1334065" y="3377332"/>
                <a:ext cx="270831" cy="350086"/>
              </a:xfrm>
              <a:custGeom>
                <a:avLst/>
                <a:gdLst/>
                <a:ahLst/>
                <a:cxnLst/>
                <a:rect l="l" t="t" r="r" b="b"/>
                <a:pathLst>
                  <a:path w="8502" h="10990" extrusionOk="0">
                    <a:moveTo>
                      <a:pt x="6502" y="0"/>
                    </a:moveTo>
                    <a:cubicBezTo>
                      <a:pt x="6406" y="0"/>
                      <a:pt x="6323" y="84"/>
                      <a:pt x="6323" y="191"/>
                    </a:cubicBezTo>
                    <a:cubicBezTo>
                      <a:pt x="6323" y="286"/>
                      <a:pt x="6406" y="369"/>
                      <a:pt x="6502" y="369"/>
                    </a:cubicBezTo>
                    <a:lnTo>
                      <a:pt x="7276" y="369"/>
                    </a:lnTo>
                    <a:cubicBezTo>
                      <a:pt x="7383" y="369"/>
                      <a:pt x="7454" y="441"/>
                      <a:pt x="7454" y="548"/>
                    </a:cubicBezTo>
                    <a:lnTo>
                      <a:pt x="7454" y="9490"/>
                    </a:lnTo>
                    <a:cubicBezTo>
                      <a:pt x="7454" y="9597"/>
                      <a:pt x="7383" y="9668"/>
                      <a:pt x="7276" y="9668"/>
                    </a:cubicBezTo>
                    <a:lnTo>
                      <a:pt x="537" y="9668"/>
                    </a:lnTo>
                    <a:cubicBezTo>
                      <a:pt x="429" y="9668"/>
                      <a:pt x="358" y="9597"/>
                      <a:pt x="358" y="9490"/>
                    </a:cubicBezTo>
                    <a:lnTo>
                      <a:pt x="358" y="8775"/>
                    </a:lnTo>
                    <a:cubicBezTo>
                      <a:pt x="358" y="8668"/>
                      <a:pt x="287" y="8597"/>
                      <a:pt x="179" y="8597"/>
                    </a:cubicBezTo>
                    <a:cubicBezTo>
                      <a:pt x="72" y="8597"/>
                      <a:pt x="1" y="8668"/>
                      <a:pt x="1" y="8775"/>
                    </a:cubicBezTo>
                    <a:lnTo>
                      <a:pt x="1" y="9490"/>
                    </a:lnTo>
                    <a:cubicBezTo>
                      <a:pt x="1" y="9787"/>
                      <a:pt x="239" y="10013"/>
                      <a:pt x="525" y="10013"/>
                    </a:cubicBezTo>
                    <a:lnTo>
                      <a:pt x="703" y="10013"/>
                    </a:lnTo>
                    <a:lnTo>
                      <a:pt x="703" y="10466"/>
                    </a:lnTo>
                    <a:cubicBezTo>
                      <a:pt x="703" y="10763"/>
                      <a:pt x="941" y="10990"/>
                      <a:pt x="1227" y="10990"/>
                    </a:cubicBezTo>
                    <a:lnTo>
                      <a:pt x="7966" y="10990"/>
                    </a:lnTo>
                    <a:cubicBezTo>
                      <a:pt x="8264" y="10990"/>
                      <a:pt x="8490" y="10752"/>
                      <a:pt x="8490" y="10466"/>
                    </a:cubicBezTo>
                    <a:lnTo>
                      <a:pt x="8490" y="10252"/>
                    </a:lnTo>
                    <a:cubicBezTo>
                      <a:pt x="8490" y="10144"/>
                      <a:pt x="8407" y="10073"/>
                      <a:pt x="8311" y="10073"/>
                    </a:cubicBezTo>
                    <a:cubicBezTo>
                      <a:pt x="8204" y="10073"/>
                      <a:pt x="8133" y="10144"/>
                      <a:pt x="8133" y="10252"/>
                    </a:cubicBezTo>
                    <a:lnTo>
                      <a:pt x="8133" y="10466"/>
                    </a:lnTo>
                    <a:cubicBezTo>
                      <a:pt x="8133" y="10573"/>
                      <a:pt x="8049" y="10644"/>
                      <a:pt x="7954" y="10644"/>
                    </a:cubicBezTo>
                    <a:lnTo>
                      <a:pt x="1203" y="10644"/>
                    </a:lnTo>
                    <a:cubicBezTo>
                      <a:pt x="1108" y="10644"/>
                      <a:pt x="1025" y="10573"/>
                      <a:pt x="1025" y="10466"/>
                    </a:cubicBezTo>
                    <a:lnTo>
                      <a:pt x="1025" y="10013"/>
                    </a:lnTo>
                    <a:lnTo>
                      <a:pt x="7264" y="10013"/>
                    </a:lnTo>
                    <a:cubicBezTo>
                      <a:pt x="7561" y="10013"/>
                      <a:pt x="7788" y="9775"/>
                      <a:pt x="7788" y="9490"/>
                    </a:cubicBezTo>
                    <a:lnTo>
                      <a:pt x="7788" y="1358"/>
                    </a:lnTo>
                    <a:lnTo>
                      <a:pt x="7966" y="1358"/>
                    </a:lnTo>
                    <a:cubicBezTo>
                      <a:pt x="8061" y="1358"/>
                      <a:pt x="8145" y="1441"/>
                      <a:pt x="8145" y="1536"/>
                    </a:cubicBezTo>
                    <a:lnTo>
                      <a:pt x="8145" y="9501"/>
                    </a:lnTo>
                    <a:cubicBezTo>
                      <a:pt x="8145" y="9573"/>
                      <a:pt x="8228" y="9656"/>
                      <a:pt x="8323" y="9656"/>
                    </a:cubicBezTo>
                    <a:cubicBezTo>
                      <a:pt x="8430" y="9656"/>
                      <a:pt x="8502" y="9573"/>
                      <a:pt x="8502" y="9478"/>
                    </a:cubicBezTo>
                    <a:lnTo>
                      <a:pt x="8502" y="1512"/>
                    </a:lnTo>
                    <a:cubicBezTo>
                      <a:pt x="8502" y="1215"/>
                      <a:pt x="8264" y="988"/>
                      <a:pt x="7978" y="988"/>
                    </a:cubicBezTo>
                    <a:lnTo>
                      <a:pt x="7799" y="988"/>
                    </a:lnTo>
                    <a:lnTo>
                      <a:pt x="7799" y="524"/>
                    </a:lnTo>
                    <a:cubicBezTo>
                      <a:pt x="7799" y="226"/>
                      <a:pt x="7561" y="0"/>
                      <a:pt x="727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11330;p71">
                <a:extLst>
                  <a:ext uri="{FF2B5EF4-FFF2-40B4-BE49-F238E27FC236}">
                    <a16:creationId xmlns:a16="http://schemas.microsoft.com/office/drawing/2014/main" id="{6CC936E1-498F-4023-9BA4-FAE14E47CF4C}"/>
                  </a:ext>
                </a:extLst>
              </p:cNvPr>
              <p:cNvSpPr/>
              <p:nvPr/>
            </p:nvSpPr>
            <p:spPr>
              <a:xfrm>
                <a:off x="1333682" y="3344330"/>
                <a:ext cx="189697" cy="292461"/>
              </a:xfrm>
              <a:custGeom>
                <a:avLst/>
                <a:gdLst/>
                <a:ahLst/>
                <a:cxnLst/>
                <a:rect l="l" t="t" r="r" b="b"/>
                <a:pathLst>
                  <a:path w="5955" h="9181" extrusionOk="0">
                    <a:moveTo>
                      <a:pt x="2430" y="370"/>
                    </a:moveTo>
                    <a:cubicBezTo>
                      <a:pt x="2489" y="370"/>
                      <a:pt x="2549" y="429"/>
                      <a:pt x="2549" y="489"/>
                    </a:cubicBezTo>
                    <a:lnTo>
                      <a:pt x="2549" y="727"/>
                    </a:lnTo>
                    <a:lnTo>
                      <a:pt x="1858" y="727"/>
                    </a:lnTo>
                    <a:lnTo>
                      <a:pt x="1858" y="489"/>
                    </a:lnTo>
                    <a:cubicBezTo>
                      <a:pt x="1858" y="429"/>
                      <a:pt x="1918" y="370"/>
                      <a:pt x="1977" y="370"/>
                    </a:cubicBezTo>
                    <a:close/>
                    <a:moveTo>
                      <a:pt x="3037" y="1072"/>
                    </a:moveTo>
                    <a:cubicBezTo>
                      <a:pt x="3120" y="1072"/>
                      <a:pt x="3216" y="1143"/>
                      <a:pt x="3216" y="1251"/>
                    </a:cubicBezTo>
                    <a:lnTo>
                      <a:pt x="3216" y="1953"/>
                    </a:lnTo>
                    <a:lnTo>
                      <a:pt x="1215" y="1953"/>
                    </a:lnTo>
                    <a:lnTo>
                      <a:pt x="1215" y="1251"/>
                    </a:lnTo>
                    <a:cubicBezTo>
                      <a:pt x="1203" y="1167"/>
                      <a:pt x="1299" y="1072"/>
                      <a:pt x="1382" y="1072"/>
                    </a:cubicBezTo>
                    <a:close/>
                    <a:moveTo>
                      <a:pt x="1977" y="0"/>
                    </a:moveTo>
                    <a:cubicBezTo>
                      <a:pt x="1727" y="0"/>
                      <a:pt x="1501" y="203"/>
                      <a:pt x="1501" y="477"/>
                    </a:cubicBezTo>
                    <a:lnTo>
                      <a:pt x="1501" y="715"/>
                    </a:lnTo>
                    <a:lnTo>
                      <a:pt x="1370" y="715"/>
                    </a:lnTo>
                    <a:cubicBezTo>
                      <a:pt x="1156" y="715"/>
                      <a:pt x="977" y="834"/>
                      <a:pt x="894" y="1012"/>
                    </a:cubicBezTo>
                    <a:lnTo>
                      <a:pt x="525" y="1012"/>
                    </a:lnTo>
                    <a:cubicBezTo>
                      <a:pt x="227" y="1012"/>
                      <a:pt x="1" y="1251"/>
                      <a:pt x="1" y="1536"/>
                    </a:cubicBezTo>
                    <a:lnTo>
                      <a:pt x="1" y="8990"/>
                    </a:lnTo>
                    <a:cubicBezTo>
                      <a:pt x="13" y="9109"/>
                      <a:pt x="84" y="9180"/>
                      <a:pt x="191" y="9180"/>
                    </a:cubicBezTo>
                    <a:cubicBezTo>
                      <a:pt x="299" y="9180"/>
                      <a:pt x="370" y="9109"/>
                      <a:pt x="370" y="9002"/>
                    </a:cubicBezTo>
                    <a:lnTo>
                      <a:pt x="370" y="1548"/>
                    </a:lnTo>
                    <a:cubicBezTo>
                      <a:pt x="370" y="1441"/>
                      <a:pt x="441" y="1370"/>
                      <a:pt x="549" y="1370"/>
                    </a:cubicBezTo>
                    <a:lnTo>
                      <a:pt x="858" y="1370"/>
                    </a:lnTo>
                    <a:lnTo>
                      <a:pt x="858" y="1965"/>
                    </a:lnTo>
                    <a:cubicBezTo>
                      <a:pt x="858" y="2144"/>
                      <a:pt x="1013" y="2310"/>
                      <a:pt x="1203" y="2310"/>
                    </a:cubicBezTo>
                    <a:lnTo>
                      <a:pt x="3228" y="2310"/>
                    </a:lnTo>
                    <a:cubicBezTo>
                      <a:pt x="3406" y="2310"/>
                      <a:pt x="3573" y="2155"/>
                      <a:pt x="3573" y="1965"/>
                    </a:cubicBezTo>
                    <a:lnTo>
                      <a:pt x="3573" y="1370"/>
                    </a:lnTo>
                    <a:lnTo>
                      <a:pt x="5775" y="1370"/>
                    </a:lnTo>
                    <a:cubicBezTo>
                      <a:pt x="5883" y="1370"/>
                      <a:pt x="5954" y="1298"/>
                      <a:pt x="5954" y="1191"/>
                    </a:cubicBezTo>
                    <a:cubicBezTo>
                      <a:pt x="5954" y="1084"/>
                      <a:pt x="5883" y="1012"/>
                      <a:pt x="5775" y="1012"/>
                    </a:cubicBezTo>
                    <a:lnTo>
                      <a:pt x="3513" y="1012"/>
                    </a:lnTo>
                    <a:cubicBezTo>
                      <a:pt x="3418" y="834"/>
                      <a:pt x="3239" y="715"/>
                      <a:pt x="3037" y="715"/>
                    </a:cubicBezTo>
                    <a:lnTo>
                      <a:pt x="2906" y="715"/>
                    </a:lnTo>
                    <a:lnTo>
                      <a:pt x="2906" y="477"/>
                    </a:lnTo>
                    <a:cubicBezTo>
                      <a:pt x="2906" y="227"/>
                      <a:pt x="2692" y="0"/>
                      <a:pt x="2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11331;p71">
                <a:extLst>
                  <a:ext uri="{FF2B5EF4-FFF2-40B4-BE49-F238E27FC236}">
                    <a16:creationId xmlns:a16="http://schemas.microsoft.com/office/drawing/2014/main" id="{3EB71D68-5AA8-4A31-A60F-B90B7EF12CD1}"/>
                  </a:ext>
                </a:extLst>
              </p:cNvPr>
              <p:cNvSpPr/>
              <p:nvPr/>
            </p:nvSpPr>
            <p:spPr>
              <a:xfrm>
                <a:off x="1444060" y="346948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11332;p71">
                <a:extLst>
                  <a:ext uri="{FF2B5EF4-FFF2-40B4-BE49-F238E27FC236}">
                    <a16:creationId xmlns:a16="http://schemas.microsoft.com/office/drawing/2014/main" id="{474493FA-F1B2-4AE1-87AA-03C39D82D0A7}"/>
                  </a:ext>
                </a:extLst>
              </p:cNvPr>
              <p:cNvSpPr/>
              <p:nvPr/>
            </p:nvSpPr>
            <p:spPr>
              <a:xfrm>
                <a:off x="1444060" y="3493762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0"/>
                      <a:pt x="298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11333;p71">
                <a:extLst>
                  <a:ext uri="{FF2B5EF4-FFF2-40B4-BE49-F238E27FC236}">
                    <a16:creationId xmlns:a16="http://schemas.microsoft.com/office/drawing/2014/main" id="{FFA8330C-24C7-42AD-BDF8-FEC7425472BC}"/>
                  </a:ext>
                </a:extLst>
              </p:cNvPr>
              <p:cNvSpPr/>
              <p:nvPr/>
            </p:nvSpPr>
            <p:spPr>
              <a:xfrm>
                <a:off x="1444060" y="354192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84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84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11334;p71">
                <a:extLst>
                  <a:ext uri="{FF2B5EF4-FFF2-40B4-BE49-F238E27FC236}">
                    <a16:creationId xmlns:a16="http://schemas.microsoft.com/office/drawing/2014/main" id="{3AF92F72-49E3-423D-A6B8-EC3824327308}"/>
                  </a:ext>
                </a:extLst>
              </p:cNvPr>
              <p:cNvSpPr/>
              <p:nvPr/>
            </p:nvSpPr>
            <p:spPr>
              <a:xfrm>
                <a:off x="1444060" y="3565818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6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6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11335;p71">
                <a:extLst>
                  <a:ext uri="{FF2B5EF4-FFF2-40B4-BE49-F238E27FC236}">
                    <a16:creationId xmlns:a16="http://schemas.microsoft.com/office/drawing/2014/main" id="{445BCE03-6F07-4ADF-BDD9-290223E07105}"/>
                  </a:ext>
                </a:extLst>
              </p:cNvPr>
              <p:cNvSpPr/>
              <p:nvPr/>
            </p:nvSpPr>
            <p:spPr>
              <a:xfrm>
                <a:off x="1444060" y="3614747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4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74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11336;p71">
                <a:extLst>
                  <a:ext uri="{FF2B5EF4-FFF2-40B4-BE49-F238E27FC236}">
                    <a16:creationId xmlns:a16="http://schemas.microsoft.com/office/drawing/2014/main" id="{6FAE73CE-4DE2-4714-9C80-F476C6977E37}"/>
                  </a:ext>
                </a:extLst>
              </p:cNvPr>
              <p:cNvSpPr/>
              <p:nvPr/>
            </p:nvSpPr>
            <p:spPr>
              <a:xfrm>
                <a:off x="1444060" y="3638256"/>
                <a:ext cx="100917" cy="11404"/>
              </a:xfrm>
              <a:custGeom>
                <a:avLst/>
                <a:gdLst/>
                <a:ahLst/>
                <a:cxnLst/>
                <a:rect l="l" t="t" r="r" b="b"/>
                <a:pathLst>
                  <a:path w="3168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87"/>
                      <a:pt x="72" y="358"/>
                      <a:pt x="179" y="358"/>
                    </a:cubicBezTo>
                    <a:lnTo>
                      <a:pt x="2989" y="358"/>
                    </a:lnTo>
                    <a:cubicBezTo>
                      <a:pt x="3096" y="358"/>
                      <a:pt x="3168" y="287"/>
                      <a:pt x="3168" y="179"/>
                    </a:cubicBezTo>
                    <a:cubicBezTo>
                      <a:pt x="3168" y="72"/>
                      <a:pt x="3084" y="1"/>
                      <a:pt x="29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11337;p71">
                <a:extLst>
                  <a:ext uri="{FF2B5EF4-FFF2-40B4-BE49-F238E27FC236}">
                    <a16:creationId xmlns:a16="http://schemas.microsoft.com/office/drawing/2014/main" id="{E8F529FA-4CE7-494A-97F8-AB523407F894}"/>
                  </a:ext>
                </a:extLst>
              </p:cNvPr>
              <p:cNvSpPr/>
              <p:nvPr/>
            </p:nvSpPr>
            <p:spPr>
              <a:xfrm>
                <a:off x="1371622" y="3459454"/>
                <a:ext cx="70208" cy="57084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792" extrusionOk="0">
                    <a:moveTo>
                      <a:pt x="1417" y="387"/>
                    </a:moveTo>
                    <a:lnTo>
                      <a:pt x="1417" y="470"/>
                    </a:lnTo>
                    <a:lnTo>
                      <a:pt x="1072" y="768"/>
                    </a:lnTo>
                    <a:lnTo>
                      <a:pt x="905" y="589"/>
                    </a:lnTo>
                    <a:cubicBezTo>
                      <a:pt x="873" y="544"/>
                      <a:pt x="823" y="523"/>
                      <a:pt x="773" y="523"/>
                    </a:cubicBezTo>
                    <a:cubicBezTo>
                      <a:pt x="731" y="523"/>
                      <a:pt x="688" y="538"/>
                      <a:pt x="655" y="566"/>
                    </a:cubicBezTo>
                    <a:cubicBezTo>
                      <a:pt x="584" y="625"/>
                      <a:pt x="584" y="744"/>
                      <a:pt x="632" y="827"/>
                    </a:cubicBezTo>
                    <a:lnTo>
                      <a:pt x="917" y="1125"/>
                    </a:lnTo>
                    <a:cubicBezTo>
                      <a:pt x="953" y="1161"/>
                      <a:pt x="989" y="1185"/>
                      <a:pt x="1048" y="1185"/>
                    </a:cubicBezTo>
                    <a:cubicBezTo>
                      <a:pt x="1096" y="1185"/>
                      <a:pt x="1132" y="1161"/>
                      <a:pt x="1167" y="1137"/>
                    </a:cubicBezTo>
                    <a:lnTo>
                      <a:pt x="1429" y="923"/>
                    </a:lnTo>
                    <a:lnTo>
                      <a:pt x="1417" y="1447"/>
                    </a:lnTo>
                    <a:lnTo>
                      <a:pt x="358" y="1447"/>
                    </a:lnTo>
                    <a:lnTo>
                      <a:pt x="358" y="387"/>
                    </a:lnTo>
                    <a:close/>
                    <a:moveTo>
                      <a:pt x="2007" y="1"/>
                    </a:moveTo>
                    <a:cubicBezTo>
                      <a:pt x="1966" y="1"/>
                      <a:pt x="1925" y="17"/>
                      <a:pt x="1894" y="54"/>
                    </a:cubicBezTo>
                    <a:lnTo>
                      <a:pt x="1727" y="185"/>
                    </a:lnTo>
                    <a:cubicBezTo>
                      <a:pt x="1679" y="89"/>
                      <a:pt x="1596" y="30"/>
                      <a:pt x="1489" y="30"/>
                    </a:cubicBezTo>
                    <a:lnTo>
                      <a:pt x="263" y="30"/>
                    </a:lnTo>
                    <a:cubicBezTo>
                      <a:pt x="120" y="30"/>
                      <a:pt x="1" y="149"/>
                      <a:pt x="1" y="304"/>
                    </a:cubicBezTo>
                    <a:lnTo>
                      <a:pt x="1" y="1518"/>
                    </a:lnTo>
                    <a:cubicBezTo>
                      <a:pt x="1" y="1673"/>
                      <a:pt x="120" y="1792"/>
                      <a:pt x="263" y="1792"/>
                    </a:cubicBezTo>
                    <a:lnTo>
                      <a:pt x="1489" y="1792"/>
                    </a:lnTo>
                    <a:cubicBezTo>
                      <a:pt x="1632" y="1792"/>
                      <a:pt x="1751" y="1673"/>
                      <a:pt x="1751" y="1518"/>
                    </a:cubicBezTo>
                    <a:lnTo>
                      <a:pt x="1751" y="613"/>
                    </a:lnTo>
                    <a:lnTo>
                      <a:pt x="2108" y="304"/>
                    </a:lnTo>
                    <a:cubicBezTo>
                      <a:pt x="2203" y="256"/>
                      <a:pt x="2203" y="137"/>
                      <a:pt x="2144" y="65"/>
                    </a:cubicBezTo>
                    <a:cubicBezTo>
                      <a:pt x="2111" y="26"/>
                      <a:pt x="2059" y="1"/>
                      <a:pt x="200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11338;p71">
                <a:extLst>
                  <a:ext uri="{FF2B5EF4-FFF2-40B4-BE49-F238E27FC236}">
                    <a16:creationId xmlns:a16="http://schemas.microsoft.com/office/drawing/2014/main" id="{1B793ED5-8E6E-4F41-8AF5-5595A28063F9}"/>
                  </a:ext>
                </a:extLst>
              </p:cNvPr>
              <p:cNvSpPr/>
              <p:nvPr/>
            </p:nvSpPr>
            <p:spPr>
              <a:xfrm>
                <a:off x="1371622" y="3532434"/>
                <a:ext cx="70208" cy="5654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775" extrusionOk="0">
                    <a:moveTo>
                      <a:pt x="1417" y="382"/>
                    </a:moveTo>
                    <a:lnTo>
                      <a:pt x="1417" y="465"/>
                    </a:lnTo>
                    <a:lnTo>
                      <a:pt x="1072" y="763"/>
                    </a:lnTo>
                    <a:lnTo>
                      <a:pt x="905" y="584"/>
                    </a:lnTo>
                    <a:cubicBezTo>
                      <a:pt x="874" y="547"/>
                      <a:pt x="827" y="529"/>
                      <a:pt x="779" y="529"/>
                    </a:cubicBezTo>
                    <a:cubicBezTo>
                      <a:pt x="734" y="529"/>
                      <a:pt x="690" y="544"/>
                      <a:pt x="655" y="572"/>
                    </a:cubicBezTo>
                    <a:cubicBezTo>
                      <a:pt x="584" y="632"/>
                      <a:pt x="584" y="751"/>
                      <a:pt x="632" y="822"/>
                    </a:cubicBezTo>
                    <a:lnTo>
                      <a:pt x="917" y="1120"/>
                    </a:lnTo>
                    <a:cubicBezTo>
                      <a:pt x="953" y="1168"/>
                      <a:pt x="989" y="1180"/>
                      <a:pt x="1048" y="1180"/>
                    </a:cubicBezTo>
                    <a:cubicBezTo>
                      <a:pt x="1096" y="1180"/>
                      <a:pt x="1132" y="1168"/>
                      <a:pt x="1167" y="1132"/>
                    </a:cubicBezTo>
                    <a:lnTo>
                      <a:pt x="1429" y="930"/>
                    </a:lnTo>
                    <a:lnTo>
                      <a:pt x="1417" y="1430"/>
                    </a:lnTo>
                    <a:lnTo>
                      <a:pt x="358" y="1430"/>
                    </a:lnTo>
                    <a:lnTo>
                      <a:pt x="358" y="382"/>
                    </a:lnTo>
                    <a:close/>
                    <a:moveTo>
                      <a:pt x="2012" y="1"/>
                    </a:moveTo>
                    <a:cubicBezTo>
                      <a:pt x="1969" y="1"/>
                      <a:pt x="1926" y="16"/>
                      <a:pt x="1894" y="49"/>
                    </a:cubicBezTo>
                    <a:lnTo>
                      <a:pt x="1727" y="180"/>
                    </a:lnTo>
                    <a:cubicBezTo>
                      <a:pt x="1679" y="96"/>
                      <a:pt x="1596" y="13"/>
                      <a:pt x="1489" y="13"/>
                    </a:cubicBezTo>
                    <a:lnTo>
                      <a:pt x="263" y="13"/>
                    </a:lnTo>
                    <a:cubicBezTo>
                      <a:pt x="120" y="13"/>
                      <a:pt x="1" y="132"/>
                      <a:pt x="1" y="287"/>
                    </a:cubicBezTo>
                    <a:lnTo>
                      <a:pt x="1" y="1501"/>
                    </a:lnTo>
                    <a:cubicBezTo>
                      <a:pt x="1" y="1656"/>
                      <a:pt x="120" y="1775"/>
                      <a:pt x="263" y="1775"/>
                    </a:cubicBezTo>
                    <a:lnTo>
                      <a:pt x="1489" y="1775"/>
                    </a:lnTo>
                    <a:cubicBezTo>
                      <a:pt x="1632" y="1775"/>
                      <a:pt x="1751" y="1656"/>
                      <a:pt x="1751" y="1501"/>
                    </a:cubicBezTo>
                    <a:lnTo>
                      <a:pt x="1751" y="608"/>
                    </a:lnTo>
                    <a:lnTo>
                      <a:pt x="2108" y="299"/>
                    </a:lnTo>
                    <a:cubicBezTo>
                      <a:pt x="2203" y="239"/>
                      <a:pt x="2203" y="144"/>
                      <a:pt x="2144" y="60"/>
                    </a:cubicBezTo>
                    <a:cubicBezTo>
                      <a:pt x="2111" y="22"/>
                      <a:pt x="2062" y="1"/>
                      <a:pt x="201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11339;p71">
                <a:extLst>
                  <a:ext uri="{FF2B5EF4-FFF2-40B4-BE49-F238E27FC236}">
                    <a16:creationId xmlns:a16="http://schemas.microsoft.com/office/drawing/2014/main" id="{DB56B35E-740F-4B6B-8BD2-275FB204ADC8}"/>
                  </a:ext>
                </a:extLst>
              </p:cNvPr>
              <p:cNvSpPr/>
              <p:nvPr/>
            </p:nvSpPr>
            <p:spPr>
              <a:xfrm>
                <a:off x="1371622" y="3605254"/>
                <a:ext cx="70208" cy="55810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1752" extrusionOk="0">
                    <a:moveTo>
                      <a:pt x="1417" y="358"/>
                    </a:moveTo>
                    <a:lnTo>
                      <a:pt x="1417" y="489"/>
                    </a:lnTo>
                    <a:lnTo>
                      <a:pt x="1072" y="787"/>
                    </a:lnTo>
                    <a:lnTo>
                      <a:pt x="905" y="608"/>
                    </a:lnTo>
                    <a:cubicBezTo>
                      <a:pt x="874" y="571"/>
                      <a:pt x="827" y="553"/>
                      <a:pt x="779" y="553"/>
                    </a:cubicBezTo>
                    <a:cubicBezTo>
                      <a:pt x="734" y="553"/>
                      <a:pt x="690" y="568"/>
                      <a:pt x="655" y="596"/>
                    </a:cubicBezTo>
                    <a:cubicBezTo>
                      <a:pt x="584" y="644"/>
                      <a:pt x="584" y="775"/>
                      <a:pt x="632" y="846"/>
                    </a:cubicBezTo>
                    <a:lnTo>
                      <a:pt x="917" y="1144"/>
                    </a:lnTo>
                    <a:cubicBezTo>
                      <a:pt x="953" y="1192"/>
                      <a:pt x="989" y="1203"/>
                      <a:pt x="1048" y="1203"/>
                    </a:cubicBezTo>
                    <a:cubicBezTo>
                      <a:pt x="1096" y="1203"/>
                      <a:pt x="1132" y="1192"/>
                      <a:pt x="1167" y="1156"/>
                    </a:cubicBezTo>
                    <a:lnTo>
                      <a:pt x="1429" y="953"/>
                    </a:lnTo>
                    <a:lnTo>
                      <a:pt x="1417" y="1406"/>
                    </a:lnTo>
                    <a:lnTo>
                      <a:pt x="358" y="1406"/>
                    </a:lnTo>
                    <a:lnTo>
                      <a:pt x="358" y="358"/>
                    </a:lnTo>
                    <a:close/>
                    <a:moveTo>
                      <a:pt x="263" y="1"/>
                    </a:moveTo>
                    <a:cubicBezTo>
                      <a:pt x="120" y="1"/>
                      <a:pt x="1" y="120"/>
                      <a:pt x="1" y="263"/>
                    </a:cubicBezTo>
                    <a:lnTo>
                      <a:pt x="1" y="1489"/>
                    </a:lnTo>
                    <a:cubicBezTo>
                      <a:pt x="1" y="1632"/>
                      <a:pt x="120" y="1751"/>
                      <a:pt x="263" y="1751"/>
                    </a:cubicBezTo>
                    <a:lnTo>
                      <a:pt x="1489" y="1751"/>
                    </a:lnTo>
                    <a:cubicBezTo>
                      <a:pt x="1632" y="1751"/>
                      <a:pt x="1751" y="1632"/>
                      <a:pt x="1751" y="1489"/>
                    </a:cubicBezTo>
                    <a:lnTo>
                      <a:pt x="1751" y="632"/>
                    </a:lnTo>
                    <a:lnTo>
                      <a:pt x="2108" y="322"/>
                    </a:lnTo>
                    <a:cubicBezTo>
                      <a:pt x="2191" y="263"/>
                      <a:pt x="2203" y="144"/>
                      <a:pt x="2132" y="72"/>
                    </a:cubicBezTo>
                    <a:cubicBezTo>
                      <a:pt x="2107" y="47"/>
                      <a:pt x="2062" y="32"/>
                      <a:pt x="2014" y="32"/>
                    </a:cubicBezTo>
                    <a:cubicBezTo>
                      <a:pt x="1972" y="32"/>
                      <a:pt x="1927" y="44"/>
                      <a:pt x="1894" y="72"/>
                    </a:cubicBezTo>
                    <a:lnTo>
                      <a:pt x="1739" y="191"/>
                    </a:lnTo>
                    <a:cubicBezTo>
                      <a:pt x="1715" y="84"/>
                      <a:pt x="1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C5372BA-BC89-42D2-83EE-B8C55F572179}"/>
              </a:ext>
            </a:extLst>
          </p:cNvPr>
          <p:cNvCxnSpPr>
            <a:stCxn id="36" idx="6"/>
            <a:endCxn id="13" idx="4"/>
          </p:cNvCxnSpPr>
          <p:nvPr/>
        </p:nvCxnSpPr>
        <p:spPr>
          <a:xfrm flipV="1">
            <a:off x="2783315" y="2524660"/>
            <a:ext cx="1393476" cy="7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B3458F2C-B556-4096-9255-2E7888C023DD}"/>
              </a:ext>
            </a:extLst>
          </p:cNvPr>
          <p:cNvCxnSpPr>
            <a:stCxn id="13" idx="0"/>
            <a:endCxn id="31" idx="2"/>
          </p:cNvCxnSpPr>
          <p:nvPr/>
        </p:nvCxnSpPr>
        <p:spPr>
          <a:xfrm>
            <a:off x="4932791" y="2524660"/>
            <a:ext cx="1427893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2" name="Slide 16">
            <a:hlinkClick r:id="" action="ppaction://media"/>
            <a:extLst>
              <a:ext uri="{FF2B5EF4-FFF2-40B4-BE49-F238E27FC236}">
                <a16:creationId xmlns:a16="http://schemas.microsoft.com/office/drawing/2014/main" id="{1E1B6516-D67E-4126-A120-A59C252111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244176"/>
      </p:ext>
    </p:extLst>
  </p:cSld>
  <p:clrMapOvr>
    <a:masterClrMapping/>
  </p:clrMapOvr>
  <p:transition spd="slow" advTm="1279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36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62"/>
        <p14:stopEvt time="7994" objId="6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0"/>
          <p:cNvGrpSpPr/>
          <p:nvPr/>
        </p:nvGrpSpPr>
        <p:grpSpPr>
          <a:xfrm>
            <a:off x="628997" y="577600"/>
            <a:ext cx="6732603" cy="3688845"/>
            <a:chOff x="628997" y="577600"/>
            <a:chExt cx="6732603" cy="3688845"/>
          </a:xfrm>
        </p:grpSpPr>
        <p:grpSp>
          <p:nvGrpSpPr>
            <p:cNvPr id="173" name="Google Shape;173;p30"/>
            <p:cNvGrpSpPr/>
            <p:nvPr/>
          </p:nvGrpSpPr>
          <p:grpSpPr>
            <a:xfrm>
              <a:off x="628997" y="1609386"/>
              <a:ext cx="2156251" cy="2657060"/>
              <a:chOff x="1015994" y="1433141"/>
              <a:chExt cx="2356559" cy="2903890"/>
            </a:xfrm>
          </p:grpSpPr>
          <p:sp>
            <p:nvSpPr>
              <p:cNvPr id="174" name="Google Shape;174;p30"/>
              <p:cNvSpPr/>
              <p:nvPr/>
            </p:nvSpPr>
            <p:spPr>
              <a:xfrm>
                <a:off x="1264586" y="1433141"/>
                <a:ext cx="1230294" cy="1643180"/>
              </a:xfrm>
              <a:custGeom>
                <a:avLst/>
                <a:gdLst/>
                <a:ahLst/>
                <a:cxnLst/>
                <a:rect l="l" t="t" r="r" b="b"/>
                <a:pathLst>
                  <a:path w="32357" h="43216" extrusionOk="0">
                    <a:moveTo>
                      <a:pt x="25497" y="1"/>
                    </a:moveTo>
                    <a:cubicBezTo>
                      <a:pt x="25329" y="1"/>
                      <a:pt x="25156" y="28"/>
                      <a:pt x="24985" y="85"/>
                    </a:cubicBezTo>
                    <a:cubicBezTo>
                      <a:pt x="23751" y="552"/>
                      <a:pt x="23150" y="2820"/>
                      <a:pt x="23184" y="3987"/>
                    </a:cubicBezTo>
                    <a:cubicBezTo>
                      <a:pt x="23184" y="4087"/>
                      <a:pt x="23417" y="5655"/>
                      <a:pt x="23450" y="5655"/>
                    </a:cubicBezTo>
                    <a:lnTo>
                      <a:pt x="23484" y="5655"/>
                    </a:lnTo>
                    <a:cubicBezTo>
                      <a:pt x="23384" y="6022"/>
                      <a:pt x="23284" y="6389"/>
                      <a:pt x="23184" y="6823"/>
                    </a:cubicBezTo>
                    <a:cubicBezTo>
                      <a:pt x="22983" y="7590"/>
                      <a:pt x="22783" y="8491"/>
                      <a:pt x="22617" y="9458"/>
                    </a:cubicBezTo>
                    <a:cubicBezTo>
                      <a:pt x="22450" y="10525"/>
                      <a:pt x="22350" y="11593"/>
                      <a:pt x="22283" y="12660"/>
                    </a:cubicBezTo>
                    <a:cubicBezTo>
                      <a:pt x="22216" y="13861"/>
                      <a:pt x="22250" y="15062"/>
                      <a:pt x="22416" y="16230"/>
                    </a:cubicBezTo>
                    <a:cubicBezTo>
                      <a:pt x="22416" y="16263"/>
                      <a:pt x="22416" y="16263"/>
                      <a:pt x="22416" y="16296"/>
                    </a:cubicBezTo>
                    <a:cubicBezTo>
                      <a:pt x="22250" y="15929"/>
                      <a:pt x="21749" y="14995"/>
                      <a:pt x="21716" y="14895"/>
                    </a:cubicBezTo>
                    <a:cubicBezTo>
                      <a:pt x="21148" y="14028"/>
                      <a:pt x="19614" y="12705"/>
                      <a:pt x="18413" y="12705"/>
                    </a:cubicBezTo>
                    <a:cubicBezTo>
                      <a:pt x="18275" y="12705"/>
                      <a:pt x="18141" y="12722"/>
                      <a:pt x="18013" y="12760"/>
                    </a:cubicBezTo>
                    <a:cubicBezTo>
                      <a:pt x="17113" y="13027"/>
                      <a:pt x="16679" y="13995"/>
                      <a:pt x="17046" y="14862"/>
                    </a:cubicBezTo>
                    <a:cubicBezTo>
                      <a:pt x="17379" y="15729"/>
                      <a:pt x="18380" y="16263"/>
                      <a:pt x="19214" y="16496"/>
                    </a:cubicBezTo>
                    <a:cubicBezTo>
                      <a:pt x="19481" y="16573"/>
                      <a:pt x="19843" y="16600"/>
                      <a:pt x="20228" y="16600"/>
                    </a:cubicBezTo>
                    <a:cubicBezTo>
                      <a:pt x="21191" y="16600"/>
                      <a:pt x="22297" y="16430"/>
                      <a:pt x="22416" y="16430"/>
                    </a:cubicBezTo>
                    <a:cubicBezTo>
                      <a:pt x="22617" y="17631"/>
                      <a:pt x="22850" y="18831"/>
                      <a:pt x="23217" y="19999"/>
                    </a:cubicBezTo>
                    <a:cubicBezTo>
                      <a:pt x="23384" y="20666"/>
                      <a:pt x="23617" y="21367"/>
                      <a:pt x="23851" y="22034"/>
                    </a:cubicBezTo>
                    <a:cubicBezTo>
                      <a:pt x="23684" y="21733"/>
                      <a:pt x="23551" y="21467"/>
                      <a:pt x="23517" y="21433"/>
                    </a:cubicBezTo>
                    <a:cubicBezTo>
                      <a:pt x="22949" y="20566"/>
                      <a:pt x="21442" y="19243"/>
                      <a:pt x="20223" y="19243"/>
                    </a:cubicBezTo>
                    <a:cubicBezTo>
                      <a:pt x="20082" y="19243"/>
                      <a:pt x="19946" y="19260"/>
                      <a:pt x="19815" y="19298"/>
                    </a:cubicBezTo>
                    <a:cubicBezTo>
                      <a:pt x="18947" y="19565"/>
                      <a:pt x="18480" y="20533"/>
                      <a:pt x="18847" y="21400"/>
                    </a:cubicBezTo>
                    <a:cubicBezTo>
                      <a:pt x="19181" y="22234"/>
                      <a:pt x="20181" y="22801"/>
                      <a:pt x="21015" y="23034"/>
                    </a:cubicBezTo>
                    <a:cubicBezTo>
                      <a:pt x="21281" y="23109"/>
                      <a:pt x="21649" y="23136"/>
                      <a:pt x="22042" y="23136"/>
                    </a:cubicBezTo>
                    <a:cubicBezTo>
                      <a:pt x="22881" y="23136"/>
                      <a:pt x="23833" y="23013"/>
                      <a:pt x="24151" y="22968"/>
                    </a:cubicBezTo>
                    <a:cubicBezTo>
                      <a:pt x="24251" y="23235"/>
                      <a:pt x="24318" y="23501"/>
                      <a:pt x="24418" y="23735"/>
                    </a:cubicBezTo>
                    <a:cubicBezTo>
                      <a:pt x="24851" y="25002"/>
                      <a:pt x="25285" y="26237"/>
                      <a:pt x="25685" y="27471"/>
                    </a:cubicBezTo>
                    <a:cubicBezTo>
                      <a:pt x="25819" y="27905"/>
                      <a:pt x="25919" y="28338"/>
                      <a:pt x="26052" y="28772"/>
                    </a:cubicBezTo>
                    <a:cubicBezTo>
                      <a:pt x="25919" y="28505"/>
                      <a:pt x="25785" y="28305"/>
                      <a:pt x="25785" y="28271"/>
                    </a:cubicBezTo>
                    <a:cubicBezTo>
                      <a:pt x="25218" y="27376"/>
                      <a:pt x="23690" y="26080"/>
                      <a:pt x="22490" y="26080"/>
                    </a:cubicBezTo>
                    <a:cubicBezTo>
                      <a:pt x="22349" y="26080"/>
                      <a:pt x="22213" y="26098"/>
                      <a:pt x="22083" y="26137"/>
                    </a:cubicBezTo>
                    <a:cubicBezTo>
                      <a:pt x="21182" y="26403"/>
                      <a:pt x="20749" y="27371"/>
                      <a:pt x="21082" y="28205"/>
                    </a:cubicBezTo>
                    <a:cubicBezTo>
                      <a:pt x="21416" y="29072"/>
                      <a:pt x="22450" y="29606"/>
                      <a:pt x="23284" y="29839"/>
                    </a:cubicBezTo>
                    <a:cubicBezTo>
                      <a:pt x="23575" y="29921"/>
                      <a:pt x="23963" y="29949"/>
                      <a:pt x="24369" y="29949"/>
                    </a:cubicBezTo>
                    <a:cubicBezTo>
                      <a:pt x="25128" y="29949"/>
                      <a:pt x="25950" y="29849"/>
                      <a:pt x="26319" y="29806"/>
                    </a:cubicBezTo>
                    <a:cubicBezTo>
                      <a:pt x="26419" y="30240"/>
                      <a:pt x="26553" y="30673"/>
                      <a:pt x="26619" y="31140"/>
                    </a:cubicBezTo>
                    <a:cubicBezTo>
                      <a:pt x="26686" y="31440"/>
                      <a:pt x="26753" y="31707"/>
                      <a:pt x="26786" y="32007"/>
                    </a:cubicBezTo>
                    <a:lnTo>
                      <a:pt x="26920" y="32908"/>
                    </a:lnTo>
                    <a:cubicBezTo>
                      <a:pt x="26953" y="33475"/>
                      <a:pt x="27020" y="34076"/>
                      <a:pt x="27086" y="34643"/>
                    </a:cubicBezTo>
                    <a:cubicBezTo>
                      <a:pt x="27120" y="35010"/>
                      <a:pt x="27153" y="35377"/>
                      <a:pt x="27153" y="35777"/>
                    </a:cubicBezTo>
                    <a:cubicBezTo>
                      <a:pt x="27020" y="35343"/>
                      <a:pt x="26753" y="34476"/>
                      <a:pt x="26753" y="34409"/>
                    </a:cubicBezTo>
                    <a:cubicBezTo>
                      <a:pt x="26286" y="33509"/>
                      <a:pt x="25585" y="32708"/>
                      <a:pt x="24751" y="32141"/>
                    </a:cubicBezTo>
                    <a:cubicBezTo>
                      <a:pt x="24685" y="32041"/>
                      <a:pt x="24651" y="31941"/>
                      <a:pt x="24585" y="31841"/>
                    </a:cubicBezTo>
                    <a:cubicBezTo>
                      <a:pt x="24285" y="31381"/>
                      <a:pt x="23782" y="31137"/>
                      <a:pt x="23276" y="31137"/>
                    </a:cubicBezTo>
                    <a:cubicBezTo>
                      <a:pt x="22937" y="31137"/>
                      <a:pt x="22597" y="31246"/>
                      <a:pt x="22316" y="31474"/>
                    </a:cubicBezTo>
                    <a:cubicBezTo>
                      <a:pt x="21316" y="32341"/>
                      <a:pt x="21549" y="34676"/>
                      <a:pt x="22016" y="35743"/>
                    </a:cubicBezTo>
                    <a:cubicBezTo>
                      <a:pt x="22049" y="35810"/>
                      <a:pt x="22416" y="36477"/>
                      <a:pt x="22650" y="36878"/>
                    </a:cubicBezTo>
                    <a:lnTo>
                      <a:pt x="22116" y="36244"/>
                    </a:lnTo>
                    <a:cubicBezTo>
                      <a:pt x="21749" y="35777"/>
                      <a:pt x="21382" y="35343"/>
                      <a:pt x="20982" y="34876"/>
                    </a:cubicBezTo>
                    <a:cubicBezTo>
                      <a:pt x="20782" y="34676"/>
                      <a:pt x="20548" y="34443"/>
                      <a:pt x="20348" y="34209"/>
                    </a:cubicBezTo>
                    <a:cubicBezTo>
                      <a:pt x="20148" y="33976"/>
                      <a:pt x="19915" y="33775"/>
                      <a:pt x="19714" y="33542"/>
                    </a:cubicBezTo>
                    <a:cubicBezTo>
                      <a:pt x="19181" y="33042"/>
                      <a:pt x="18614" y="32575"/>
                      <a:pt x="18047" y="32074"/>
                    </a:cubicBezTo>
                    <a:cubicBezTo>
                      <a:pt x="18414" y="31774"/>
                      <a:pt x="19781" y="30606"/>
                      <a:pt x="20181" y="29839"/>
                    </a:cubicBezTo>
                    <a:cubicBezTo>
                      <a:pt x="20582" y="29039"/>
                      <a:pt x="20849" y="27938"/>
                      <a:pt x="20448" y="27137"/>
                    </a:cubicBezTo>
                    <a:cubicBezTo>
                      <a:pt x="20175" y="26545"/>
                      <a:pt x="19622" y="26218"/>
                      <a:pt x="19044" y="26218"/>
                    </a:cubicBezTo>
                    <a:cubicBezTo>
                      <a:pt x="18775" y="26218"/>
                      <a:pt x="18501" y="26289"/>
                      <a:pt x="18247" y="26437"/>
                    </a:cubicBezTo>
                    <a:cubicBezTo>
                      <a:pt x="17146" y="27137"/>
                      <a:pt x="17046" y="29472"/>
                      <a:pt x="17313" y="30606"/>
                    </a:cubicBezTo>
                    <a:cubicBezTo>
                      <a:pt x="17313" y="30673"/>
                      <a:pt x="17646" y="31474"/>
                      <a:pt x="17813" y="31907"/>
                    </a:cubicBezTo>
                    <a:cubicBezTo>
                      <a:pt x="17446" y="31607"/>
                      <a:pt x="17113" y="31307"/>
                      <a:pt x="16746" y="31073"/>
                    </a:cubicBezTo>
                    <a:cubicBezTo>
                      <a:pt x="15712" y="30273"/>
                      <a:pt x="14678" y="29472"/>
                      <a:pt x="13577" y="28705"/>
                    </a:cubicBezTo>
                    <a:lnTo>
                      <a:pt x="12609" y="27971"/>
                    </a:lnTo>
                    <a:cubicBezTo>
                      <a:pt x="12743" y="27871"/>
                      <a:pt x="14411" y="26537"/>
                      <a:pt x="14844" y="25670"/>
                    </a:cubicBezTo>
                    <a:cubicBezTo>
                      <a:pt x="15245" y="24869"/>
                      <a:pt x="15511" y="23768"/>
                      <a:pt x="15111" y="22968"/>
                    </a:cubicBezTo>
                    <a:cubicBezTo>
                      <a:pt x="14861" y="22376"/>
                      <a:pt x="14300" y="22048"/>
                      <a:pt x="13714" y="22048"/>
                    </a:cubicBezTo>
                    <a:cubicBezTo>
                      <a:pt x="13441" y="22048"/>
                      <a:pt x="13164" y="22119"/>
                      <a:pt x="12910" y="22267"/>
                    </a:cubicBezTo>
                    <a:cubicBezTo>
                      <a:pt x="11809" y="22968"/>
                      <a:pt x="11709" y="25303"/>
                      <a:pt x="11976" y="26437"/>
                    </a:cubicBezTo>
                    <a:cubicBezTo>
                      <a:pt x="12009" y="26504"/>
                      <a:pt x="12443" y="27638"/>
                      <a:pt x="12576" y="27938"/>
                    </a:cubicBezTo>
                    <a:cubicBezTo>
                      <a:pt x="11842" y="27404"/>
                      <a:pt x="11142" y="26870"/>
                      <a:pt x="10475" y="26303"/>
                    </a:cubicBezTo>
                    <a:cubicBezTo>
                      <a:pt x="9574" y="25570"/>
                      <a:pt x="8707" y="24769"/>
                      <a:pt x="7906" y="23902"/>
                    </a:cubicBezTo>
                    <a:cubicBezTo>
                      <a:pt x="7939" y="23835"/>
                      <a:pt x="9674" y="22467"/>
                      <a:pt x="10141" y="21567"/>
                    </a:cubicBezTo>
                    <a:cubicBezTo>
                      <a:pt x="10541" y="20799"/>
                      <a:pt x="10808" y="19699"/>
                      <a:pt x="10408" y="18865"/>
                    </a:cubicBezTo>
                    <a:cubicBezTo>
                      <a:pt x="10131" y="18289"/>
                      <a:pt x="9569" y="17952"/>
                      <a:pt x="8984" y="17952"/>
                    </a:cubicBezTo>
                    <a:cubicBezTo>
                      <a:pt x="8721" y="17952"/>
                      <a:pt x="8454" y="18020"/>
                      <a:pt x="8206" y="18164"/>
                    </a:cubicBezTo>
                    <a:cubicBezTo>
                      <a:pt x="7105" y="18865"/>
                      <a:pt x="7005" y="21233"/>
                      <a:pt x="7272" y="22334"/>
                    </a:cubicBezTo>
                    <a:cubicBezTo>
                      <a:pt x="7306" y="22401"/>
                      <a:pt x="7606" y="23268"/>
                      <a:pt x="7773" y="23668"/>
                    </a:cubicBezTo>
                    <a:lnTo>
                      <a:pt x="7739" y="23735"/>
                    </a:lnTo>
                    <a:cubicBezTo>
                      <a:pt x="6939" y="22834"/>
                      <a:pt x="6205" y="21867"/>
                      <a:pt x="5604" y="20866"/>
                    </a:cubicBezTo>
                    <a:cubicBezTo>
                      <a:pt x="5237" y="20332"/>
                      <a:pt x="4937" y="19765"/>
                      <a:pt x="4670" y="19232"/>
                    </a:cubicBezTo>
                    <a:cubicBezTo>
                      <a:pt x="5004" y="18998"/>
                      <a:pt x="6605" y="17997"/>
                      <a:pt x="7105" y="17197"/>
                    </a:cubicBezTo>
                    <a:cubicBezTo>
                      <a:pt x="7572" y="16430"/>
                      <a:pt x="7973" y="15396"/>
                      <a:pt x="7639" y="14528"/>
                    </a:cubicBezTo>
                    <a:cubicBezTo>
                      <a:pt x="7437" y="13871"/>
                      <a:pt x="6833" y="13463"/>
                      <a:pt x="6190" y="13463"/>
                    </a:cubicBezTo>
                    <a:cubicBezTo>
                      <a:pt x="5984" y="13463"/>
                      <a:pt x="5773" y="13505"/>
                      <a:pt x="5571" y="13594"/>
                    </a:cubicBezTo>
                    <a:cubicBezTo>
                      <a:pt x="4404" y="14161"/>
                      <a:pt x="4003" y="16530"/>
                      <a:pt x="4170" y="17664"/>
                    </a:cubicBezTo>
                    <a:cubicBezTo>
                      <a:pt x="4170" y="17731"/>
                      <a:pt x="4337" y="18364"/>
                      <a:pt x="4470" y="18798"/>
                    </a:cubicBezTo>
                    <a:cubicBezTo>
                      <a:pt x="4337" y="18565"/>
                      <a:pt x="4203" y="18298"/>
                      <a:pt x="4103" y="18064"/>
                    </a:cubicBezTo>
                    <a:cubicBezTo>
                      <a:pt x="3670" y="17197"/>
                      <a:pt x="3336" y="16330"/>
                      <a:pt x="3036" y="15596"/>
                    </a:cubicBezTo>
                    <a:cubicBezTo>
                      <a:pt x="2869" y="15162"/>
                      <a:pt x="2736" y="14762"/>
                      <a:pt x="2636" y="14395"/>
                    </a:cubicBezTo>
                    <a:cubicBezTo>
                      <a:pt x="2836" y="14028"/>
                      <a:pt x="3736" y="12393"/>
                      <a:pt x="3836" y="11493"/>
                    </a:cubicBezTo>
                    <a:cubicBezTo>
                      <a:pt x="3903" y="10592"/>
                      <a:pt x="3770" y="9491"/>
                      <a:pt x="3103" y="8858"/>
                    </a:cubicBezTo>
                    <a:cubicBezTo>
                      <a:pt x="2797" y="8568"/>
                      <a:pt x="2409" y="8424"/>
                      <a:pt x="2022" y="8424"/>
                    </a:cubicBezTo>
                    <a:cubicBezTo>
                      <a:pt x="1564" y="8424"/>
                      <a:pt x="1109" y="8626"/>
                      <a:pt x="801" y="9024"/>
                    </a:cubicBezTo>
                    <a:cubicBezTo>
                      <a:pt x="0" y="10058"/>
                      <a:pt x="768" y="12293"/>
                      <a:pt x="1435" y="13261"/>
                    </a:cubicBezTo>
                    <a:cubicBezTo>
                      <a:pt x="1501" y="13327"/>
                      <a:pt x="2569" y="14495"/>
                      <a:pt x="2569" y="14495"/>
                    </a:cubicBezTo>
                    <a:lnTo>
                      <a:pt x="2569" y="14462"/>
                    </a:lnTo>
                    <a:cubicBezTo>
                      <a:pt x="2669" y="14828"/>
                      <a:pt x="2802" y="15195"/>
                      <a:pt x="2969" y="15629"/>
                    </a:cubicBezTo>
                    <a:cubicBezTo>
                      <a:pt x="3236" y="16363"/>
                      <a:pt x="3570" y="17230"/>
                      <a:pt x="3970" y="18131"/>
                    </a:cubicBezTo>
                    <a:cubicBezTo>
                      <a:pt x="4404" y="19098"/>
                      <a:pt x="4904" y="20032"/>
                      <a:pt x="5438" y="20966"/>
                    </a:cubicBezTo>
                    <a:cubicBezTo>
                      <a:pt x="6038" y="22000"/>
                      <a:pt x="6739" y="22968"/>
                      <a:pt x="7539" y="23902"/>
                    </a:cubicBezTo>
                    <a:cubicBezTo>
                      <a:pt x="7239" y="23702"/>
                      <a:pt x="6305" y="23201"/>
                      <a:pt x="6238" y="23168"/>
                    </a:cubicBezTo>
                    <a:cubicBezTo>
                      <a:pt x="5681" y="22932"/>
                      <a:pt x="4809" y="22747"/>
                      <a:pt x="3970" y="22747"/>
                    </a:cubicBezTo>
                    <a:cubicBezTo>
                      <a:pt x="3151" y="22747"/>
                      <a:pt x="2364" y="22923"/>
                      <a:pt x="1935" y="23401"/>
                    </a:cubicBezTo>
                    <a:cubicBezTo>
                      <a:pt x="1368" y="24135"/>
                      <a:pt x="1535" y="25169"/>
                      <a:pt x="2302" y="25703"/>
                    </a:cubicBezTo>
                    <a:cubicBezTo>
                      <a:pt x="2677" y="25976"/>
                      <a:pt x="3156" y="26074"/>
                      <a:pt x="3647" y="26074"/>
                    </a:cubicBezTo>
                    <a:cubicBezTo>
                      <a:pt x="4116" y="26074"/>
                      <a:pt x="4596" y="25984"/>
                      <a:pt x="5004" y="25870"/>
                    </a:cubicBezTo>
                    <a:cubicBezTo>
                      <a:pt x="5938" y="25570"/>
                      <a:pt x="7506" y="24135"/>
                      <a:pt x="7639" y="24035"/>
                    </a:cubicBezTo>
                    <a:cubicBezTo>
                      <a:pt x="8473" y="24936"/>
                      <a:pt x="9340" y="25770"/>
                      <a:pt x="10274" y="26570"/>
                    </a:cubicBezTo>
                    <a:cubicBezTo>
                      <a:pt x="10808" y="27037"/>
                      <a:pt x="11375" y="27471"/>
                      <a:pt x="11942" y="27938"/>
                    </a:cubicBezTo>
                    <a:cubicBezTo>
                      <a:pt x="11642" y="27771"/>
                      <a:pt x="11409" y="27604"/>
                      <a:pt x="11342" y="27604"/>
                    </a:cubicBezTo>
                    <a:cubicBezTo>
                      <a:pt x="10808" y="27371"/>
                      <a:pt x="9957" y="27187"/>
                      <a:pt x="9132" y="27187"/>
                    </a:cubicBezTo>
                    <a:cubicBezTo>
                      <a:pt x="8306" y="27187"/>
                      <a:pt x="7506" y="27371"/>
                      <a:pt x="7072" y="27871"/>
                    </a:cubicBezTo>
                    <a:cubicBezTo>
                      <a:pt x="6505" y="28572"/>
                      <a:pt x="6638" y="29639"/>
                      <a:pt x="7439" y="30139"/>
                    </a:cubicBezTo>
                    <a:cubicBezTo>
                      <a:pt x="7821" y="30418"/>
                      <a:pt x="8313" y="30524"/>
                      <a:pt x="8813" y="30524"/>
                    </a:cubicBezTo>
                    <a:cubicBezTo>
                      <a:pt x="9273" y="30524"/>
                      <a:pt x="9742" y="30434"/>
                      <a:pt x="10141" y="30306"/>
                    </a:cubicBezTo>
                    <a:cubicBezTo>
                      <a:pt x="10975" y="30073"/>
                      <a:pt x="12343" y="28839"/>
                      <a:pt x="12709" y="28538"/>
                    </a:cubicBezTo>
                    <a:lnTo>
                      <a:pt x="13377" y="29039"/>
                    </a:lnTo>
                    <a:cubicBezTo>
                      <a:pt x="14411" y="29839"/>
                      <a:pt x="15445" y="30640"/>
                      <a:pt x="16479" y="31440"/>
                    </a:cubicBezTo>
                    <a:cubicBezTo>
                      <a:pt x="16846" y="31741"/>
                      <a:pt x="17179" y="32041"/>
                      <a:pt x="17513" y="32341"/>
                    </a:cubicBezTo>
                    <a:cubicBezTo>
                      <a:pt x="17246" y="32174"/>
                      <a:pt x="17046" y="32074"/>
                      <a:pt x="17013" y="32041"/>
                    </a:cubicBezTo>
                    <a:cubicBezTo>
                      <a:pt x="16479" y="31807"/>
                      <a:pt x="15620" y="31624"/>
                      <a:pt x="14790" y="31624"/>
                    </a:cubicBezTo>
                    <a:cubicBezTo>
                      <a:pt x="13960" y="31624"/>
                      <a:pt x="13160" y="31807"/>
                      <a:pt x="12743" y="32308"/>
                    </a:cubicBezTo>
                    <a:cubicBezTo>
                      <a:pt x="12142" y="33008"/>
                      <a:pt x="12309" y="34076"/>
                      <a:pt x="13076" y="34576"/>
                    </a:cubicBezTo>
                    <a:cubicBezTo>
                      <a:pt x="13459" y="34854"/>
                      <a:pt x="13950" y="34960"/>
                      <a:pt x="14451" y="34960"/>
                    </a:cubicBezTo>
                    <a:cubicBezTo>
                      <a:pt x="14911" y="34960"/>
                      <a:pt x="15379" y="34871"/>
                      <a:pt x="15778" y="34743"/>
                    </a:cubicBezTo>
                    <a:cubicBezTo>
                      <a:pt x="16612" y="34509"/>
                      <a:pt x="17880" y="33408"/>
                      <a:pt x="18280" y="33042"/>
                    </a:cubicBezTo>
                    <a:cubicBezTo>
                      <a:pt x="18614" y="33342"/>
                      <a:pt x="18981" y="33642"/>
                      <a:pt x="19281" y="33976"/>
                    </a:cubicBezTo>
                    <a:cubicBezTo>
                      <a:pt x="19481" y="34176"/>
                      <a:pt x="19714" y="34376"/>
                      <a:pt x="19915" y="34609"/>
                    </a:cubicBezTo>
                    <a:lnTo>
                      <a:pt x="20515" y="35310"/>
                    </a:lnTo>
                    <a:cubicBezTo>
                      <a:pt x="20882" y="35743"/>
                      <a:pt x="21249" y="36210"/>
                      <a:pt x="21582" y="36644"/>
                    </a:cubicBezTo>
                    <a:cubicBezTo>
                      <a:pt x="21849" y="36944"/>
                      <a:pt x="22049" y="37245"/>
                      <a:pt x="22283" y="37545"/>
                    </a:cubicBezTo>
                    <a:cubicBezTo>
                      <a:pt x="21949" y="37245"/>
                      <a:pt x="21249" y="36711"/>
                      <a:pt x="21182" y="36677"/>
                    </a:cubicBezTo>
                    <a:cubicBezTo>
                      <a:pt x="20532" y="36266"/>
                      <a:pt x="19349" y="35869"/>
                      <a:pt x="18324" y="35869"/>
                    </a:cubicBezTo>
                    <a:cubicBezTo>
                      <a:pt x="17771" y="35869"/>
                      <a:pt x="17263" y="35985"/>
                      <a:pt x="16912" y="36277"/>
                    </a:cubicBezTo>
                    <a:cubicBezTo>
                      <a:pt x="16212" y="36878"/>
                      <a:pt x="16212" y="37945"/>
                      <a:pt x="16912" y="38579"/>
                    </a:cubicBezTo>
                    <a:cubicBezTo>
                      <a:pt x="17401" y="39043"/>
                      <a:pt x="18140" y="39203"/>
                      <a:pt x="18841" y="39203"/>
                    </a:cubicBezTo>
                    <a:cubicBezTo>
                      <a:pt x="19098" y="39203"/>
                      <a:pt x="19349" y="39182"/>
                      <a:pt x="19581" y="39146"/>
                    </a:cubicBezTo>
                    <a:cubicBezTo>
                      <a:pt x="20515" y="39012"/>
                      <a:pt x="22250" y="37912"/>
                      <a:pt x="22450" y="37745"/>
                    </a:cubicBezTo>
                    <a:cubicBezTo>
                      <a:pt x="22817" y="38245"/>
                      <a:pt x="23184" y="38712"/>
                      <a:pt x="23517" y="39179"/>
                    </a:cubicBezTo>
                    <a:cubicBezTo>
                      <a:pt x="24685" y="40780"/>
                      <a:pt x="25585" y="42148"/>
                      <a:pt x="26186" y="43115"/>
                    </a:cubicBezTo>
                    <a:lnTo>
                      <a:pt x="26252" y="43215"/>
                    </a:lnTo>
                    <a:lnTo>
                      <a:pt x="27053" y="42815"/>
                    </a:lnTo>
                    <a:lnTo>
                      <a:pt x="26920" y="42648"/>
                    </a:lnTo>
                    <a:cubicBezTo>
                      <a:pt x="26286" y="41681"/>
                      <a:pt x="25352" y="40313"/>
                      <a:pt x="24151" y="38712"/>
                    </a:cubicBezTo>
                    <a:cubicBezTo>
                      <a:pt x="23751" y="38212"/>
                      <a:pt x="23350" y="37678"/>
                      <a:pt x="22917" y="37144"/>
                    </a:cubicBezTo>
                    <a:cubicBezTo>
                      <a:pt x="23350" y="36677"/>
                      <a:pt x="23784" y="36144"/>
                      <a:pt x="24184" y="35610"/>
                    </a:cubicBezTo>
                    <a:cubicBezTo>
                      <a:pt x="25085" y="35977"/>
                      <a:pt x="26986" y="35977"/>
                      <a:pt x="27253" y="35977"/>
                    </a:cubicBezTo>
                    <a:cubicBezTo>
                      <a:pt x="27287" y="36611"/>
                      <a:pt x="27320" y="37211"/>
                      <a:pt x="27353" y="37778"/>
                    </a:cubicBezTo>
                    <a:cubicBezTo>
                      <a:pt x="27420" y="39746"/>
                      <a:pt x="27420" y="41381"/>
                      <a:pt x="27387" y="42548"/>
                    </a:cubicBezTo>
                    <a:lnTo>
                      <a:pt x="27387" y="42682"/>
                    </a:lnTo>
                    <a:lnTo>
                      <a:pt x="28287" y="42248"/>
                    </a:lnTo>
                    <a:cubicBezTo>
                      <a:pt x="28287" y="41114"/>
                      <a:pt x="28221" y="39580"/>
                      <a:pt x="28120" y="37745"/>
                    </a:cubicBezTo>
                    <a:cubicBezTo>
                      <a:pt x="28087" y="37111"/>
                      <a:pt x="28020" y="36444"/>
                      <a:pt x="27954" y="35743"/>
                    </a:cubicBezTo>
                    <a:cubicBezTo>
                      <a:pt x="28221" y="35710"/>
                      <a:pt x="30189" y="35176"/>
                      <a:pt x="30956" y="34576"/>
                    </a:cubicBezTo>
                    <a:cubicBezTo>
                      <a:pt x="31623" y="34042"/>
                      <a:pt x="32357" y="33175"/>
                      <a:pt x="32323" y="32241"/>
                    </a:cubicBezTo>
                    <a:cubicBezTo>
                      <a:pt x="32323" y="31348"/>
                      <a:pt x="31592" y="30669"/>
                      <a:pt x="30741" y="30669"/>
                    </a:cubicBezTo>
                    <a:cubicBezTo>
                      <a:pt x="30702" y="30669"/>
                      <a:pt x="30662" y="30670"/>
                      <a:pt x="30622" y="30673"/>
                    </a:cubicBezTo>
                    <a:cubicBezTo>
                      <a:pt x="29321" y="30840"/>
                      <a:pt x="28254" y="32941"/>
                      <a:pt x="28020" y="34109"/>
                    </a:cubicBezTo>
                    <a:cubicBezTo>
                      <a:pt x="28020" y="34176"/>
                      <a:pt x="27954" y="34943"/>
                      <a:pt x="27920" y="35377"/>
                    </a:cubicBezTo>
                    <a:cubicBezTo>
                      <a:pt x="27920" y="35110"/>
                      <a:pt x="27887" y="34843"/>
                      <a:pt x="27854" y="34543"/>
                    </a:cubicBezTo>
                    <a:cubicBezTo>
                      <a:pt x="27787" y="33976"/>
                      <a:pt x="27720" y="33408"/>
                      <a:pt x="27653" y="32808"/>
                    </a:cubicBezTo>
                    <a:cubicBezTo>
                      <a:pt x="27587" y="32508"/>
                      <a:pt x="27553" y="32208"/>
                      <a:pt x="27487" y="31907"/>
                    </a:cubicBezTo>
                    <a:cubicBezTo>
                      <a:pt x="27453" y="31607"/>
                      <a:pt x="27387" y="31307"/>
                      <a:pt x="27320" y="31007"/>
                    </a:cubicBezTo>
                    <a:cubicBezTo>
                      <a:pt x="27153" y="30273"/>
                      <a:pt x="26953" y="29572"/>
                      <a:pt x="26753" y="28839"/>
                    </a:cubicBezTo>
                    <a:cubicBezTo>
                      <a:pt x="27253" y="28805"/>
                      <a:pt x="29021" y="28605"/>
                      <a:pt x="29788" y="28171"/>
                    </a:cubicBezTo>
                    <a:cubicBezTo>
                      <a:pt x="30556" y="27704"/>
                      <a:pt x="31389" y="26971"/>
                      <a:pt x="31490" y="26037"/>
                    </a:cubicBezTo>
                    <a:cubicBezTo>
                      <a:pt x="31623" y="25136"/>
                      <a:pt x="30956" y="24302"/>
                      <a:pt x="30055" y="24269"/>
                    </a:cubicBezTo>
                    <a:cubicBezTo>
                      <a:pt x="30044" y="24268"/>
                      <a:pt x="30033" y="24268"/>
                      <a:pt x="30021" y="24268"/>
                    </a:cubicBezTo>
                    <a:cubicBezTo>
                      <a:pt x="28730" y="24268"/>
                      <a:pt x="27350" y="26146"/>
                      <a:pt x="26953" y="27237"/>
                    </a:cubicBezTo>
                    <a:cubicBezTo>
                      <a:pt x="26953" y="27304"/>
                      <a:pt x="26753" y="28105"/>
                      <a:pt x="26653" y="28572"/>
                    </a:cubicBezTo>
                    <a:cubicBezTo>
                      <a:pt x="26519" y="28138"/>
                      <a:pt x="26386" y="27704"/>
                      <a:pt x="26252" y="27271"/>
                    </a:cubicBezTo>
                    <a:cubicBezTo>
                      <a:pt x="25819" y="26037"/>
                      <a:pt x="25352" y="24802"/>
                      <a:pt x="24885" y="23568"/>
                    </a:cubicBezTo>
                    <a:lnTo>
                      <a:pt x="24485" y="22434"/>
                    </a:lnTo>
                    <a:cubicBezTo>
                      <a:pt x="24651" y="22434"/>
                      <a:pt x="26786" y="22234"/>
                      <a:pt x="27620" y="21733"/>
                    </a:cubicBezTo>
                    <a:cubicBezTo>
                      <a:pt x="28387" y="21300"/>
                      <a:pt x="29221" y="20533"/>
                      <a:pt x="29321" y="19599"/>
                    </a:cubicBezTo>
                    <a:cubicBezTo>
                      <a:pt x="29488" y="18698"/>
                      <a:pt x="28821" y="17864"/>
                      <a:pt x="27887" y="17831"/>
                    </a:cubicBezTo>
                    <a:cubicBezTo>
                      <a:pt x="27876" y="17830"/>
                      <a:pt x="27864" y="17830"/>
                      <a:pt x="27853" y="17830"/>
                    </a:cubicBezTo>
                    <a:cubicBezTo>
                      <a:pt x="26562" y="17830"/>
                      <a:pt x="25182" y="19708"/>
                      <a:pt x="24818" y="20799"/>
                    </a:cubicBezTo>
                    <a:cubicBezTo>
                      <a:pt x="24785" y="20866"/>
                      <a:pt x="24518" y="22034"/>
                      <a:pt x="24451" y="22367"/>
                    </a:cubicBezTo>
                    <a:cubicBezTo>
                      <a:pt x="24151" y="21533"/>
                      <a:pt x="23851" y="20699"/>
                      <a:pt x="23617" y="19865"/>
                    </a:cubicBezTo>
                    <a:cubicBezTo>
                      <a:pt x="23284" y="18731"/>
                      <a:pt x="22983" y="17597"/>
                      <a:pt x="22783" y="16430"/>
                    </a:cubicBezTo>
                    <a:cubicBezTo>
                      <a:pt x="22883" y="16430"/>
                      <a:pt x="25085" y="16230"/>
                      <a:pt x="25952" y="15729"/>
                    </a:cubicBezTo>
                    <a:cubicBezTo>
                      <a:pt x="26719" y="15295"/>
                      <a:pt x="27553" y="14528"/>
                      <a:pt x="27653" y="13594"/>
                    </a:cubicBezTo>
                    <a:cubicBezTo>
                      <a:pt x="27820" y="12694"/>
                      <a:pt x="27120" y="11860"/>
                      <a:pt x="26219" y="11826"/>
                    </a:cubicBezTo>
                    <a:cubicBezTo>
                      <a:pt x="26208" y="11826"/>
                      <a:pt x="26197" y="11826"/>
                      <a:pt x="26185" y="11826"/>
                    </a:cubicBezTo>
                    <a:cubicBezTo>
                      <a:pt x="24894" y="11826"/>
                      <a:pt x="23514" y="13704"/>
                      <a:pt x="23117" y="14795"/>
                    </a:cubicBezTo>
                    <a:cubicBezTo>
                      <a:pt x="23117" y="14862"/>
                      <a:pt x="22917" y="15762"/>
                      <a:pt x="22817" y="16196"/>
                    </a:cubicBezTo>
                    <a:lnTo>
                      <a:pt x="22750" y="16196"/>
                    </a:lnTo>
                    <a:cubicBezTo>
                      <a:pt x="22550" y="15029"/>
                      <a:pt x="22483" y="13828"/>
                      <a:pt x="22550" y="12660"/>
                    </a:cubicBezTo>
                    <a:cubicBezTo>
                      <a:pt x="22550" y="11993"/>
                      <a:pt x="22617" y="11359"/>
                      <a:pt x="22650" y="10759"/>
                    </a:cubicBezTo>
                    <a:cubicBezTo>
                      <a:pt x="23084" y="10759"/>
                      <a:pt x="24985" y="10759"/>
                      <a:pt x="25819" y="10392"/>
                    </a:cubicBezTo>
                    <a:cubicBezTo>
                      <a:pt x="26653" y="10058"/>
                      <a:pt x="27520" y="9391"/>
                      <a:pt x="27754" y="8491"/>
                    </a:cubicBezTo>
                    <a:cubicBezTo>
                      <a:pt x="27987" y="7590"/>
                      <a:pt x="27420" y="6689"/>
                      <a:pt x="26486" y="6556"/>
                    </a:cubicBezTo>
                    <a:cubicBezTo>
                      <a:pt x="26427" y="6548"/>
                      <a:pt x="26368" y="6545"/>
                      <a:pt x="26308" y="6545"/>
                    </a:cubicBezTo>
                    <a:cubicBezTo>
                      <a:pt x="25045" y="6545"/>
                      <a:pt x="23595" y="8171"/>
                      <a:pt x="23117" y="9158"/>
                    </a:cubicBezTo>
                    <a:cubicBezTo>
                      <a:pt x="23084" y="9224"/>
                      <a:pt x="22850" y="9825"/>
                      <a:pt x="22717" y="10292"/>
                    </a:cubicBezTo>
                    <a:cubicBezTo>
                      <a:pt x="22750" y="10025"/>
                      <a:pt x="22783" y="9725"/>
                      <a:pt x="22817" y="9458"/>
                    </a:cubicBezTo>
                    <a:cubicBezTo>
                      <a:pt x="22950" y="8491"/>
                      <a:pt x="23117" y="7590"/>
                      <a:pt x="23284" y="6789"/>
                    </a:cubicBezTo>
                    <a:cubicBezTo>
                      <a:pt x="23384" y="6356"/>
                      <a:pt x="23484" y="5955"/>
                      <a:pt x="23584" y="5589"/>
                    </a:cubicBezTo>
                    <a:cubicBezTo>
                      <a:pt x="23984" y="5355"/>
                      <a:pt x="25619" y="4521"/>
                      <a:pt x="26186" y="3821"/>
                    </a:cubicBezTo>
                    <a:cubicBezTo>
                      <a:pt x="26753" y="3120"/>
                      <a:pt x="27253" y="2119"/>
                      <a:pt x="27020" y="1219"/>
                    </a:cubicBezTo>
                    <a:cubicBezTo>
                      <a:pt x="26858" y="489"/>
                      <a:pt x="26214" y="1"/>
                      <a:pt x="2549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0"/>
              <p:cNvSpPr/>
              <p:nvPr/>
            </p:nvSpPr>
            <p:spPr>
              <a:xfrm>
                <a:off x="1194814" y="2072602"/>
                <a:ext cx="238477" cy="131254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452" extrusionOk="0">
                    <a:moveTo>
                      <a:pt x="1958" y="0"/>
                    </a:moveTo>
                    <a:cubicBezTo>
                      <a:pt x="1555" y="0"/>
                      <a:pt x="1188" y="82"/>
                      <a:pt x="901" y="279"/>
                    </a:cubicBezTo>
                    <a:cubicBezTo>
                      <a:pt x="134" y="813"/>
                      <a:pt x="1" y="1847"/>
                      <a:pt x="635" y="2547"/>
                    </a:cubicBezTo>
                    <a:cubicBezTo>
                      <a:pt x="1163" y="3231"/>
                      <a:pt x="2183" y="3451"/>
                      <a:pt x="3022" y="3451"/>
                    </a:cubicBezTo>
                    <a:cubicBezTo>
                      <a:pt x="3083" y="3451"/>
                      <a:pt x="3144" y="3450"/>
                      <a:pt x="3203" y="3448"/>
                    </a:cubicBezTo>
                    <a:cubicBezTo>
                      <a:pt x="4204" y="3381"/>
                      <a:pt x="6272" y="2347"/>
                      <a:pt x="6272" y="2347"/>
                    </a:cubicBezTo>
                    <a:cubicBezTo>
                      <a:pt x="6272" y="2347"/>
                      <a:pt x="5171" y="1213"/>
                      <a:pt x="5071" y="1146"/>
                    </a:cubicBezTo>
                    <a:cubicBezTo>
                      <a:pt x="4412" y="609"/>
                      <a:pt x="3056" y="0"/>
                      <a:pt x="19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0"/>
              <p:cNvSpPr/>
              <p:nvPr/>
            </p:nvSpPr>
            <p:spPr>
              <a:xfrm>
                <a:off x="1194814" y="2072602"/>
                <a:ext cx="238477" cy="131254"/>
              </a:xfrm>
              <a:custGeom>
                <a:avLst/>
                <a:gdLst/>
                <a:ahLst/>
                <a:cxnLst/>
                <a:rect l="l" t="t" r="r" b="b"/>
                <a:pathLst>
                  <a:path w="6272" h="3452" extrusionOk="0">
                    <a:moveTo>
                      <a:pt x="1958" y="0"/>
                    </a:moveTo>
                    <a:cubicBezTo>
                      <a:pt x="1555" y="0"/>
                      <a:pt x="1188" y="82"/>
                      <a:pt x="901" y="279"/>
                    </a:cubicBezTo>
                    <a:cubicBezTo>
                      <a:pt x="134" y="813"/>
                      <a:pt x="1" y="1847"/>
                      <a:pt x="635" y="2547"/>
                    </a:cubicBezTo>
                    <a:cubicBezTo>
                      <a:pt x="1163" y="3231"/>
                      <a:pt x="2183" y="3451"/>
                      <a:pt x="3022" y="3451"/>
                    </a:cubicBezTo>
                    <a:cubicBezTo>
                      <a:pt x="3083" y="3451"/>
                      <a:pt x="3144" y="3450"/>
                      <a:pt x="3203" y="3448"/>
                    </a:cubicBezTo>
                    <a:cubicBezTo>
                      <a:pt x="4204" y="3381"/>
                      <a:pt x="6272" y="2347"/>
                      <a:pt x="6272" y="2347"/>
                    </a:cubicBezTo>
                    <a:cubicBezTo>
                      <a:pt x="6272" y="2347"/>
                      <a:pt x="5171" y="1213"/>
                      <a:pt x="5071" y="1146"/>
                    </a:cubicBezTo>
                    <a:cubicBezTo>
                      <a:pt x="4412" y="609"/>
                      <a:pt x="3056" y="0"/>
                      <a:pt x="19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0"/>
              <p:cNvSpPr/>
              <p:nvPr/>
            </p:nvSpPr>
            <p:spPr>
              <a:xfrm>
                <a:off x="1015994" y="2631532"/>
                <a:ext cx="2356559" cy="1705499"/>
              </a:xfrm>
              <a:custGeom>
                <a:avLst/>
                <a:gdLst/>
                <a:ahLst/>
                <a:cxnLst/>
                <a:rect l="l" t="t" r="r" b="b"/>
                <a:pathLst>
                  <a:path w="61978" h="44855" extrusionOk="0">
                    <a:moveTo>
                      <a:pt x="29257" y="1"/>
                    </a:moveTo>
                    <a:cubicBezTo>
                      <a:pt x="25751" y="1"/>
                      <a:pt x="19815" y="14299"/>
                      <a:pt x="19815" y="14299"/>
                    </a:cubicBezTo>
                    <a:cubicBezTo>
                      <a:pt x="19815" y="14299"/>
                      <a:pt x="14415" y="990"/>
                      <a:pt x="11874" y="990"/>
                    </a:cubicBezTo>
                    <a:cubicBezTo>
                      <a:pt x="11590" y="990"/>
                      <a:pt x="11343" y="1155"/>
                      <a:pt x="11142" y="1524"/>
                    </a:cubicBezTo>
                    <a:cubicBezTo>
                      <a:pt x="9140" y="5226"/>
                      <a:pt x="19081" y="26241"/>
                      <a:pt x="19081" y="26241"/>
                    </a:cubicBezTo>
                    <a:cubicBezTo>
                      <a:pt x="19081" y="26241"/>
                      <a:pt x="10318" y="14349"/>
                      <a:pt x="6004" y="14349"/>
                    </a:cubicBezTo>
                    <a:cubicBezTo>
                      <a:pt x="5240" y="14349"/>
                      <a:pt x="4615" y="14722"/>
                      <a:pt x="4203" y="15600"/>
                    </a:cubicBezTo>
                    <a:cubicBezTo>
                      <a:pt x="1468" y="21471"/>
                      <a:pt x="15612" y="37049"/>
                      <a:pt x="15612" y="37049"/>
                    </a:cubicBezTo>
                    <a:cubicBezTo>
                      <a:pt x="15612" y="37049"/>
                      <a:pt x="10218" y="33059"/>
                      <a:pt x="6204" y="33059"/>
                    </a:cubicBezTo>
                    <a:cubicBezTo>
                      <a:pt x="5266" y="33059"/>
                      <a:pt x="4404" y="33277"/>
                      <a:pt x="3703" y="33813"/>
                    </a:cubicBezTo>
                    <a:cubicBezTo>
                      <a:pt x="0" y="36615"/>
                      <a:pt x="13877" y="43554"/>
                      <a:pt x="13877" y="43554"/>
                    </a:cubicBezTo>
                    <a:lnTo>
                      <a:pt x="501" y="44855"/>
                    </a:lnTo>
                    <a:lnTo>
                      <a:pt x="60010" y="44855"/>
                    </a:lnTo>
                    <a:lnTo>
                      <a:pt x="42898" y="43987"/>
                    </a:lnTo>
                    <a:cubicBezTo>
                      <a:pt x="42898" y="43987"/>
                      <a:pt x="47601" y="43353"/>
                      <a:pt x="49336" y="39651"/>
                    </a:cubicBezTo>
                    <a:cubicBezTo>
                      <a:pt x="49817" y="38632"/>
                      <a:pt x="48999" y="38264"/>
                      <a:pt x="47567" y="38264"/>
                    </a:cubicBezTo>
                    <a:cubicBezTo>
                      <a:pt x="43841" y="38264"/>
                      <a:pt x="35959" y="40752"/>
                      <a:pt x="35959" y="40752"/>
                    </a:cubicBezTo>
                    <a:cubicBezTo>
                      <a:pt x="35959" y="40752"/>
                      <a:pt x="61978" y="24507"/>
                      <a:pt x="53305" y="21038"/>
                    </a:cubicBezTo>
                    <a:cubicBezTo>
                      <a:pt x="52457" y="20698"/>
                      <a:pt x="51550" y="20545"/>
                      <a:pt x="50604" y="20545"/>
                    </a:cubicBezTo>
                    <a:cubicBezTo>
                      <a:pt x="44732" y="20545"/>
                      <a:pt x="37336" y="26432"/>
                      <a:pt x="33117" y="30294"/>
                    </a:cubicBezTo>
                    <a:lnTo>
                      <a:pt x="33117" y="30294"/>
                    </a:lnTo>
                    <a:cubicBezTo>
                      <a:pt x="41335" y="20913"/>
                      <a:pt x="48450" y="3258"/>
                      <a:pt x="41897" y="3258"/>
                    </a:cubicBezTo>
                    <a:cubicBezTo>
                      <a:pt x="34458" y="3258"/>
                      <a:pt x="23551" y="23840"/>
                      <a:pt x="23551" y="23840"/>
                    </a:cubicBezTo>
                    <a:cubicBezTo>
                      <a:pt x="23551" y="23840"/>
                      <a:pt x="32957" y="656"/>
                      <a:pt x="29488" y="22"/>
                    </a:cubicBezTo>
                    <a:cubicBezTo>
                      <a:pt x="29412" y="8"/>
                      <a:pt x="29335" y="1"/>
                      <a:pt x="29257" y="1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0"/>
              <p:cNvSpPr/>
              <p:nvPr/>
            </p:nvSpPr>
            <p:spPr>
              <a:xfrm>
                <a:off x="1402836" y="3205633"/>
                <a:ext cx="499768" cy="1056569"/>
              </a:xfrm>
              <a:custGeom>
                <a:avLst/>
                <a:gdLst/>
                <a:ahLst/>
                <a:cxnLst/>
                <a:rect l="l" t="t" r="r" b="b"/>
                <a:pathLst>
                  <a:path w="13144" h="27788" fill="none" extrusionOk="0">
                    <a:moveTo>
                      <a:pt x="7672" y="1"/>
                    </a:moveTo>
                    <a:cubicBezTo>
                      <a:pt x="13143" y="16112"/>
                      <a:pt x="13143" y="27521"/>
                      <a:pt x="13143" y="27521"/>
                    </a:cubicBezTo>
                    <a:cubicBezTo>
                      <a:pt x="13143" y="27521"/>
                      <a:pt x="6672" y="27787"/>
                      <a:pt x="0" y="22817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0"/>
              <p:cNvSpPr/>
              <p:nvPr/>
            </p:nvSpPr>
            <p:spPr>
              <a:xfrm>
                <a:off x="1798536" y="2998905"/>
                <a:ext cx="169999" cy="536535"/>
              </a:xfrm>
              <a:custGeom>
                <a:avLst/>
                <a:gdLst/>
                <a:ahLst/>
                <a:cxnLst/>
                <a:rect l="l" t="t" r="r" b="b"/>
                <a:pathLst>
                  <a:path w="4471" h="14111" fill="none" extrusionOk="0">
                    <a:moveTo>
                      <a:pt x="1" y="14111"/>
                    </a:moveTo>
                    <a:cubicBezTo>
                      <a:pt x="1102" y="9307"/>
                      <a:pt x="2603" y="4571"/>
                      <a:pt x="4471" y="1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0"/>
              <p:cNvSpPr/>
              <p:nvPr/>
            </p:nvSpPr>
            <p:spPr>
              <a:xfrm>
                <a:off x="1402836" y="3177762"/>
                <a:ext cx="1008357" cy="782579"/>
              </a:xfrm>
              <a:custGeom>
                <a:avLst/>
                <a:gdLst/>
                <a:ahLst/>
                <a:cxnLst/>
                <a:rect l="l" t="t" r="r" b="b"/>
                <a:pathLst>
                  <a:path w="26520" h="20582" fill="none" extrusionOk="0">
                    <a:moveTo>
                      <a:pt x="26519" y="0"/>
                    </a:moveTo>
                    <a:lnTo>
                      <a:pt x="12643" y="20581"/>
                    </a:lnTo>
                    <a:cubicBezTo>
                      <a:pt x="12643" y="20581"/>
                      <a:pt x="3203" y="12642"/>
                      <a:pt x="0" y="8173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0"/>
              <p:cNvSpPr/>
              <p:nvPr/>
            </p:nvSpPr>
            <p:spPr>
              <a:xfrm>
                <a:off x="1892414" y="3733270"/>
                <a:ext cx="782579" cy="414787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10909" fill="none" extrusionOk="0">
                    <a:moveTo>
                      <a:pt x="0" y="10908"/>
                    </a:moveTo>
                    <a:cubicBezTo>
                      <a:pt x="0" y="10908"/>
                      <a:pt x="14644" y="3970"/>
                      <a:pt x="20582" y="1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182;p30"/>
            <p:cNvSpPr/>
            <p:nvPr/>
          </p:nvSpPr>
          <p:spPr>
            <a:xfrm>
              <a:off x="1782375" y="577600"/>
              <a:ext cx="5579225" cy="3688248"/>
            </a:xfrm>
            <a:custGeom>
              <a:avLst/>
              <a:gdLst/>
              <a:ahLst/>
              <a:cxnLst/>
              <a:rect l="l" t="t" r="r" b="b"/>
              <a:pathLst>
                <a:path w="123523" h="97838" extrusionOk="0">
                  <a:moveTo>
                    <a:pt x="1" y="1"/>
                  </a:moveTo>
                  <a:lnTo>
                    <a:pt x="1" y="5438"/>
                  </a:lnTo>
                  <a:lnTo>
                    <a:pt x="1" y="7406"/>
                  </a:lnTo>
                  <a:lnTo>
                    <a:pt x="1" y="97837"/>
                  </a:lnTo>
                  <a:lnTo>
                    <a:pt x="123522" y="97837"/>
                  </a:lnTo>
                  <a:lnTo>
                    <a:pt x="123522" y="5438"/>
                  </a:lnTo>
                  <a:lnTo>
                    <a:pt x="33425" y="5438"/>
                  </a:lnTo>
                  <a:lnTo>
                    <a:pt x="3002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1811124" y="997123"/>
              <a:ext cx="5521894" cy="3236300"/>
            </a:xfrm>
            <a:custGeom>
              <a:avLst/>
              <a:gdLst/>
              <a:ahLst/>
              <a:cxnLst/>
              <a:rect l="l" t="t" r="r" b="b"/>
              <a:pathLst>
                <a:path w="121755" h="87931" extrusionOk="0">
                  <a:moveTo>
                    <a:pt x="1" y="1"/>
                  </a:moveTo>
                  <a:lnTo>
                    <a:pt x="1" y="87930"/>
                  </a:lnTo>
                  <a:lnTo>
                    <a:pt x="121754" y="87930"/>
                  </a:lnTo>
                  <a:lnTo>
                    <a:pt x="1217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7225632" y="997122"/>
              <a:ext cx="107385" cy="3235907"/>
            </a:xfrm>
            <a:custGeom>
              <a:avLst/>
              <a:gdLst/>
              <a:ahLst/>
              <a:cxnLst/>
              <a:rect l="l" t="t" r="r" b="b"/>
              <a:pathLst>
                <a:path w="2836" h="89365" extrusionOk="0">
                  <a:moveTo>
                    <a:pt x="0" y="0"/>
                  </a:moveTo>
                  <a:lnTo>
                    <a:pt x="0" y="89364"/>
                  </a:lnTo>
                  <a:lnTo>
                    <a:pt x="2836" y="89364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7225632" y="2923280"/>
              <a:ext cx="107385" cy="1309826"/>
            </a:xfrm>
            <a:custGeom>
              <a:avLst/>
              <a:gdLst/>
              <a:ahLst/>
              <a:cxnLst/>
              <a:rect l="l" t="t" r="r" b="b"/>
              <a:pathLst>
                <a:path w="2836" h="34592" extrusionOk="0">
                  <a:moveTo>
                    <a:pt x="0" y="0"/>
                  </a:moveTo>
                  <a:lnTo>
                    <a:pt x="0" y="34592"/>
                  </a:lnTo>
                  <a:lnTo>
                    <a:pt x="2836" y="34592"/>
                  </a:lnTo>
                  <a:lnTo>
                    <a:pt x="283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811124" y="808644"/>
              <a:ext cx="5522150" cy="163621"/>
            </a:xfrm>
            <a:custGeom>
              <a:avLst/>
              <a:gdLst/>
              <a:ahLst/>
              <a:cxnLst/>
              <a:rect l="l" t="t" r="r" b="b"/>
              <a:pathLst>
                <a:path w="122422" h="4771" extrusionOk="0">
                  <a:moveTo>
                    <a:pt x="0" y="1"/>
                  </a:moveTo>
                  <a:lnTo>
                    <a:pt x="0" y="4771"/>
                  </a:lnTo>
                  <a:lnTo>
                    <a:pt x="122421" y="4771"/>
                  </a:lnTo>
                  <a:lnTo>
                    <a:pt x="122421" y="1"/>
                  </a:ln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7" name="Google Shape;187;p30"/>
            <p:cNvGrpSpPr/>
            <p:nvPr/>
          </p:nvGrpSpPr>
          <p:grpSpPr>
            <a:xfrm>
              <a:off x="2294953" y="3098896"/>
              <a:ext cx="707356" cy="1145113"/>
              <a:chOff x="2294953" y="3061296"/>
              <a:chExt cx="707356" cy="1145113"/>
            </a:xfrm>
          </p:grpSpPr>
          <p:grpSp>
            <p:nvGrpSpPr>
              <p:cNvPr id="188" name="Google Shape;188;p30"/>
              <p:cNvGrpSpPr/>
              <p:nvPr/>
            </p:nvGrpSpPr>
            <p:grpSpPr>
              <a:xfrm>
                <a:off x="2294953" y="3061296"/>
                <a:ext cx="707356" cy="1145113"/>
                <a:chOff x="2481950" y="3211507"/>
                <a:chExt cx="467025" cy="756050"/>
              </a:xfrm>
            </p:grpSpPr>
            <p:sp>
              <p:nvSpPr>
                <p:cNvPr id="189" name="Google Shape;189;p30"/>
                <p:cNvSpPr/>
                <p:nvPr/>
              </p:nvSpPr>
              <p:spPr>
                <a:xfrm>
                  <a:off x="2510300" y="3548907"/>
                  <a:ext cx="438675" cy="41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47" h="16612" extrusionOk="0">
                      <a:moveTo>
                        <a:pt x="11709" y="0"/>
                      </a:moveTo>
                      <a:cubicBezTo>
                        <a:pt x="10708" y="0"/>
                        <a:pt x="9707" y="100"/>
                        <a:pt x="8740" y="234"/>
                      </a:cubicBezTo>
                      <a:cubicBezTo>
                        <a:pt x="6138" y="867"/>
                        <a:pt x="3570" y="1635"/>
                        <a:pt x="1034" y="2569"/>
                      </a:cubicBezTo>
                      <a:cubicBezTo>
                        <a:pt x="0" y="3069"/>
                        <a:pt x="134" y="4203"/>
                        <a:pt x="1201" y="7439"/>
                      </a:cubicBezTo>
                      <a:cubicBezTo>
                        <a:pt x="2235" y="10674"/>
                        <a:pt x="3803" y="16612"/>
                        <a:pt x="3803" y="16612"/>
                      </a:cubicBezTo>
                      <a:lnTo>
                        <a:pt x="17546" y="16612"/>
                      </a:lnTo>
                      <a:cubicBezTo>
                        <a:pt x="17546" y="16612"/>
                        <a:pt x="16512" y="12709"/>
                        <a:pt x="16512" y="11675"/>
                      </a:cubicBezTo>
                      <a:lnTo>
                        <a:pt x="16512" y="7839"/>
                      </a:lnTo>
                      <a:cubicBezTo>
                        <a:pt x="16512" y="7272"/>
                        <a:pt x="17146" y="3536"/>
                        <a:pt x="17146" y="2702"/>
                      </a:cubicBezTo>
                      <a:cubicBezTo>
                        <a:pt x="17146" y="1835"/>
                        <a:pt x="16779" y="1434"/>
                        <a:pt x="15645" y="1067"/>
                      </a:cubicBezTo>
                      <a:cubicBezTo>
                        <a:pt x="14511" y="734"/>
                        <a:pt x="11709" y="0"/>
                        <a:pt x="11709" y="0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30"/>
                <p:cNvSpPr/>
                <p:nvPr/>
              </p:nvSpPr>
              <p:spPr>
                <a:xfrm>
                  <a:off x="2864725" y="3665657"/>
                  <a:ext cx="61725" cy="30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9" h="12076" fill="none" extrusionOk="0">
                      <a:moveTo>
                        <a:pt x="1635" y="0"/>
                      </a:moveTo>
                      <a:cubicBezTo>
                        <a:pt x="1635" y="0"/>
                        <a:pt x="2469" y="3903"/>
                        <a:pt x="2168" y="5304"/>
                      </a:cubicBezTo>
                      <a:cubicBezTo>
                        <a:pt x="1902" y="6705"/>
                        <a:pt x="0" y="12075"/>
                        <a:pt x="0" y="12075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30"/>
                <p:cNvSpPr/>
                <p:nvPr/>
              </p:nvSpPr>
              <p:spPr>
                <a:xfrm>
                  <a:off x="2481950" y="3613107"/>
                  <a:ext cx="155125" cy="34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13978" extrusionOk="0">
                      <a:moveTo>
                        <a:pt x="2168" y="1"/>
                      </a:moveTo>
                      <a:cubicBezTo>
                        <a:pt x="2168" y="1"/>
                        <a:pt x="934" y="201"/>
                        <a:pt x="1268" y="1835"/>
                      </a:cubicBezTo>
                      <a:cubicBezTo>
                        <a:pt x="1601" y="3436"/>
                        <a:pt x="0" y="13977"/>
                        <a:pt x="0" y="13977"/>
                      </a:cubicBezTo>
                      <a:lnTo>
                        <a:pt x="3102" y="13977"/>
                      </a:lnTo>
                      <a:cubicBezTo>
                        <a:pt x="3102" y="13977"/>
                        <a:pt x="5204" y="8373"/>
                        <a:pt x="5571" y="7039"/>
                      </a:cubicBezTo>
                      <a:cubicBezTo>
                        <a:pt x="5904" y="5705"/>
                        <a:pt x="6205" y="4637"/>
                        <a:pt x="5571" y="3503"/>
                      </a:cubicBezTo>
                      <a:lnTo>
                        <a:pt x="2168" y="1"/>
                      </a:lnTo>
                      <a:close/>
                    </a:path>
                  </a:pathLst>
                </a:custGeom>
                <a:solidFill>
                  <a:srgbClr val="C6FF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30"/>
                <p:cNvSpPr/>
                <p:nvPr/>
              </p:nvSpPr>
              <p:spPr>
                <a:xfrm>
                  <a:off x="2481950" y="3613107"/>
                  <a:ext cx="155125" cy="34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05" h="13978" fill="none" extrusionOk="0">
                      <a:moveTo>
                        <a:pt x="2168" y="1"/>
                      </a:moveTo>
                      <a:cubicBezTo>
                        <a:pt x="2168" y="1"/>
                        <a:pt x="934" y="201"/>
                        <a:pt x="1268" y="1835"/>
                      </a:cubicBezTo>
                      <a:cubicBezTo>
                        <a:pt x="1601" y="3436"/>
                        <a:pt x="0" y="13977"/>
                        <a:pt x="0" y="13977"/>
                      </a:cubicBezTo>
                      <a:lnTo>
                        <a:pt x="3102" y="13977"/>
                      </a:lnTo>
                      <a:cubicBezTo>
                        <a:pt x="3102" y="13977"/>
                        <a:pt x="5204" y="8373"/>
                        <a:pt x="5571" y="7039"/>
                      </a:cubicBezTo>
                      <a:cubicBezTo>
                        <a:pt x="5904" y="5705"/>
                        <a:pt x="6205" y="4637"/>
                        <a:pt x="5571" y="3503"/>
                      </a:cubicBezTo>
                    </a:path>
                  </a:pathLst>
                </a:custGeom>
                <a:noFill/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30"/>
                <p:cNvSpPr/>
                <p:nvPr/>
              </p:nvSpPr>
              <p:spPr>
                <a:xfrm>
                  <a:off x="2772150" y="3377107"/>
                  <a:ext cx="104275" cy="35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1" h="14378" extrusionOk="0">
                      <a:moveTo>
                        <a:pt x="3737" y="0"/>
                      </a:moveTo>
                      <a:lnTo>
                        <a:pt x="1" y="1235"/>
                      </a:lnTo>
                      <a:lnTo>
                        <a:pt x="1" y="14377"/>
                      </a:lnTo>
                      <a:lnTo>
                        <a:pt x="4170" y="14377"/>
                      </a:lnTo>
                      <a:lnTo>
                        <a:pt x="3737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30"/>
                <p:cNvSpPr/>
                <p:nvPr/>
              </p:nvSpPr>
              <p:spPr>
                <a:xfrm>
                  <a:off x="2722950" y="3564732"/>
                  <a:ext cx="130950" cy="40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38" h="16068" extrusionOk="0">
                      <a:moveTo>
                        <a:pt x="3470" y="1"/>
                      </a:moveTo>
                      <a:lnTo>
                        <a:pt x="0" y="668"/>
                      </a:lnTo>
                      <a:lnTo>
                        <a:pt x="301" y="2836"/>
                      </a:lnTo>
                      <a:cubicBezTo>
                        <a:pt x="301" y="2836"/>
                        <a:pt x="1502" y="8273"/>
                        <a:pt x="2002" y="9908"/>
                      </a:cubicBezTo>
                      <a:cubicBezTo>
                        <a:pt x="2502" y="11542"/>
                        <a:pt x="2569" y="15312"/>
                        <a:pt x="2402" y="15846"/>
                      </a:cubicBezTo>
                      <a:cubicBezTo>
                        <a:pt x="2358" y="16012"/>
                        <a:pt x="2539" y="16068"/>
                        <a:pt x="2801" y="16068"/>
                      </a:cubicBezTo>
                      <a:cubicBezTo>
                        <a:pt x="3325" y="16068"/>
                        <a:pt x="4170" y="15846"/>
                        <a:pt x="4170" y="15846"/>
                      </a:cubicBezTo>
                      <a:cubicBezTo>
                        <a:pt x="4170" y="15846"/>
                        <a:pt x="4670" y="12076"/>
                        <a:pt x="4937" y="9908"/>
                      </a:cubicBezTo>
                      <a:cubicBezTo>
                        <a:pt x="5238" y="7740"/>
                        <a:pt x="4370" y="3603"/>
                        <a:pt x="4370" y="3603"/>
                      </a:cubicBezTo>
                      <a:lnTo>
                        <a:pt x="347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30"/>
                <p:cNvSpPr/>
                <p:nvPr/>
              </p:nvSpPr>
              <p:spPr>
                <a:xfrm>
                  <a:off x="2712100" y="3393782"/>
                  <a:ext cx="134300" cy="31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2" h="12676" extrusionOk="0">
                      <a:moveTo>
                        <a:pt x="1302" y="1"/>
                      </a:moveTo>
                      <a:cubicBezTo>
                        <a:pt x="301" y="1"/>
                        <a:pt x="1" y="501"/>
                        <a:pt x="1" y="3403"/>
                      </a:cubicBezTo>
                      <a:cubicBezTo>
                        <a:pt x="1" y="6272"/>
                        <a:pt x="668" y="9808"/>
                        <a:pt x="1368" y="11242"/>
                      </a:cubicBezTo>
                      <a:cubicBezTo>
                        <a:pt x="1833" y="12171"/>
                        <a:pt x="2577" y="12675"/>
                        <a:pt x="3317" y="12675"/>
                      </a:cubicBezTo>
                      <a:cubicBezTo>
                        <a:pt x="3693" y="12675"/>
                        <a:pt x="4067" y="12546"/>
                        <a:pt x="4404" y="12276"/>
                      </a:cubicBezTo>
                      <a:cubicBezTo>
                        <a:pt x="5371" y="11509"/>
                        <a:pt x="4237" y="8707"/>
                        <a:pt x="3837" y="7139"/>
                      </a:cubicBezTo>
                      <a:cubicBezTo>
                        <a:pt x="3570" y="6005"/>
                        <a:pt x="3570" y="4871"/>
                        <a:pt x="3770" y="3737"/>
                      </a:cubicBezTo>
                      <a:cubicBezTo>
                        <a:pt x="3770" y="3737"/>
                        <a:pt x="2269" y="1"/>
                        <a:pt x="13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30"/>
                <p:cNvSpPr/>
                <p:nvPr/>
              </p:nvSpPr>
              <p:spPr>
                <a:xfrm>
                  <a:off x="2652900" y="3211507"/>
                  <a:ext cx="294400" cy="27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6" h="10905" extrusionOk="0">
                      <a:moveTo>
                        <a:pt x="4654" y="1"/>
                      </a:moveTo>
                      <a:cubicBezTo>
                        <a:pt x="3675" y="1"/>
                        <a:pt x="2759" y="111"/>
                        <a:pt x="2169" y="387"/>
                      </a:cubicBezTo>
                      <a:cubicBezTo>
                        <a:pt x="701" y="1087"/>
                        <a:pt x="0" y="2655"/>
                        <a:pt x="134" y="5490"/>
                      </a:cubicBezTo>
                      <a:cubicBezTo>
                        <a:pt x="263" y="8197"/>
                        <a:pt x="796" y="10904"/>
                        <a:pt x="1795" y="10904"/>
                      </a:cubicBezTo>
                      <a:cubicBezTo>
                        <a:pt x="1830" y="10904"/>
                        <a:pt x="1866" y="10901"/>
                        <a:pt x="1902" y="10894"/>
                      </a:cubicBezTo>
                      <a:cubicBezTo>
                        <a:pt x="2702" y="10661"/>
                        <a:pt x="3436" y="10260"/>
                        <a:pt x="4103" y="9693"/>
                      </a:cubicBezTo>
                      <a:cubicBezTo>
                        <a:pt x="5004" y="9393"/>
                        <a:pt x="5838" y="8893"/>
                        <a:pt x="6572" y="8292"/>
                      </a:cubicBezTo>
                      <a:cubicBezTo>
                        <a:pt x="7406" y="7425"/>
                        <a:pt x="8740" y="6925"/>
                        <a:pt x="9307" y="6591"/>
                      </a:cubicBezTo>
                      <a:cubicBezTo>
                        <a:pt x="9874" y="6258"/>
                        <a:pt x="11776" y="5057"/>
                        <a:pt x="11776" y="3556"/>
                      </a:cubicBezTo>
                      <a:cubicBezTo>
                        <a:pt x="11776" y="2088"/>
                        <a:pt x="10108" y="1154"/>
                        <a:pt x="8673" y="587"/>
                      </a:cubicBezTo>
                      <a:cubicBezTo>
                        <a:pt x="7823" y="263"/>
                        <a:pt x="6164" y="1"/>
                        <a:pt x="465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30"/>
                <p:cNvSpPr/>
                <p:nvPr/>
              </p:nvSpPr>
              <p:spPr>
                <a:xfrm>
                  <a:off x="2755475" y="3275357"/>
                  <a:ext cx="145950" cy="233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9342" extrusionOk="0">
                      <a:moveTo>
                        <a:pt x="4237" y="1"/>
                      </a:moveTo>
                      <a:cubicBezTo>
                        <a:pt x="4237" y="1"/>
                        <a:pt x="1468" y="6305"/>
                        <a:pt x="0" y="7139"/>
                      </a:cubicBezTo>
                      <a:cubicBezTo>
                        <a:pt x="0" y="7139"/>
                        <a:pt x="834" y="9274"/>
                        <a:pt x="2402" y="9341"/>
                      </a:cubicBezTo>
                      <a:cubicBezTo>
                        <a:pt x="2416" y="9342"/>
                        <a:pt x="2430" y="9342"/>
                        <a:pt x="2444" y="9342"/>
                      </a:cubicBezTo>
                      <a:cubicBezTo>
                        <a:pt x="3969" y="9342"/>
                        <a:pt x="5738" y="5791"/>
                        <a:pt x="5771" y="4237"/>
                      </a:cubicBezTo>
                      <a:cubicBezTo>
                        <a:pt x="5838" y="2703"/>
                        <a:pt x="4237" y="1"/>
                        <a:pt x="423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30"/>
                <p:cNvSpPr/>
                <p:nvPr/>
              </p:nvSpPr>
              <p:spPr>
                <a:xfrm>
                  <a:off x="2629550" y="3312882"/>
                  <a:ext cx="118450" cy="4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17714" extrusionOk="0">
                      <a:moveTo>
                        <a:pt x="1068" y="1"/>
                      </a:moveTo>
                      <a:lnTo>
                        <a:pt x="0" y="17714"/>
                      </a:lnTo>
                      <a:lnTo>
                        <a:pt x="4737" y="17714"/>
                      </a:lnTo>
                      <a:lnTo>
                        <a:pt x="4604" y="2469"/>
                      </a:lnTo>
                      <a:lnTo>
                        <a:pt x="106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30"/>
                <p:cNvSpPr/>
                <p:nvPr/>
              </p:nvSpPr>
              <p:spPr>
                <a:xfrm>
                  <a:off x="2629550" y="3312882"/>
                  <a:ext cx="118450" cy="44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38" h="17714" fill="none" extrusionOk="0">
                      <a:moveTo>
                        <a:pt x="4604" y="2469"/>
                      </a:moveTo>
                      <a:lnTo>
                        <a:pt x="4737" y="17714"/>
                      </a:lnTo>
                      <a:lnTo>
                        <a:pt x="0" y="17714"/>
                      </a:lnTo>
                      <a:lnTo>
                        <a:pt x="1068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00" name="Google Shape;200;p30"/>
              <p:cNvGrpSpPr/>
              <p:nvPr/>
            </p:nvGrpSpPr>
            <p:grpSpPr>
              <a:xfrm>
                <a:off x="2783175" y="3284157"/>
                <a:ext cx="145753" cy="163632"/>
                <a:chOff x="3642775" y="3251125"/>
                <a:chExt cx="154498" cy="173449"/>
              </a:xfrm>
            </p:grpSpPr>
            <p:sp>
              <p:nvSpPr>
                <p:cNvPr id="201" name="Google Shape;201;p30"/>
                <p:cNvSpPr/>
                <p:nvPr/>
              </p:nvSpPr>
              <p:spPr>
                <a:xfrm>
                  <a:off x="3687062" y="3302778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34" y="0"/>
                      </a:moveTo>
                      <a:cubicBezTo>
                        <a:pt x="201" y="0"/>
                        <a:pt x="0" y="401"/>
                        <a:pt x="0" y="834"/>
                      </a:cubicBezTo>
                      <a:cubicBezTo>
                        <a:pt x="0" y="1301"/>
                        <a:pt x="167" y="1668"/>
                        <a:pt x="434" y="1668"/>
                      </a:cubicBezTo>
                      <a:cubicBezTo>
                        <a:pt x="668" y="1668"/>
                        <a:pt x="834" y="1301"/>
                        <a:pt x="834" y="834"/>
                      </a:cubicBezTo>
                      <a:cubicBezTo>
                        <a:pt x="834" y="367"/>
                        <a:pt x="668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30"/>
                <p:cNvSpPr/>
                <p:nvPr/>
              </p:nvSpPr>
              <p:spPr>
                <a:xfrm>
                  <a:off x="3764036" y="3307519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01" y="1"/>
                      </a:moveTo>
                      <a:cubicBezTo>
                        <a:pt x="167" y="1"/>
                        <a:pt x="1" y="401"/>
                        <a:pt x="1" y="835"/>
                      </a:cubicBezTo>
                      <a:cubicBezTo>
                        <a:pt x="1" y="1302"/>
                        <a:pt x="167" y="1668"/>
                        <a:pt x="401" y="1668"/>
                      </a:cubicBezTo>
                      <a:cubicBezTo>
                        <a:pt x="634" y="1668"/>
                        <a:pt x="834" y="1302"/>
                        <a:pt x="834" y="835"/>
                      </a:cubicBezTo>
                      <a:cubicBezTo>
                        <a:pt x="834" y="368"/>
                        <a:pt x="668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30"/>
                <p:cNvSpPr/>
                <p:nvPr/>
              </p:nvSpPr>
              <p:spPr>
                <a:xfrm>
                  <a:off x="3642775" y="3251125"/>
                  <a:ext cx="57483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634" extrusionOk="0">
                      <a:moveTo>
                        <a:pt x="2692" y="1"/>
                      </a:moveTo>
                      <a:cubicBezTo>
                        <a:pt x="1720" y="1"/>
                        <a:pt x="784" y="402"/>
                        <a:pt x="134" y="1134"/>
                      </a:cubicBezTo>
                      <a:cubicBezTo>
                        <a:pt x="0" y="1267"/>
                        <a:pt x="34" y="1467"/>
                        <a:pt x="167" y="1567"/>
                      </a:cubicBezTo>
                      <a:cubicBezTo>
                        <a:pt x="201" y="1601"/>
                        <a:pt x="234" y="1601"/>
                        <a:pt x="301" y="1634"/>
                      </a:cubicBezTo>
                      <a:cubicBezTo>
                        <a:pt x="401" y="1634"/>
                        <a:pt x="534" y="1601"/>
                        <a:pt x="601" y="1534"/>
                      </a:cubicBezTo>
                      <a:cubicBezTo>
                        <a:pt x="1141" y="913"/>
                        <a:pt x="1921" y="576"/>
                        <a:pt x="2711" y="576"/>
                      </a:cubicBezTo>
                      <a:cubicBezTo>
                        <a:pt x="2898" y="576"/>
                        <a:pt x="3085" y="595"/>
                        <a:pt x="3269" y="633"/>
                      </a:cubicBezTo>
                      <a:cubicBezTo>
                        <a:pt x="3436" y="633"/>
                        <a:pt x="3570" y="533"/>
                        <a:pt x="3603" y="366"/>
                      </a:cubicBezTo>
                      <a:cubicBezTo>
                        <a:pt x="3636" y="233"/>
                        <a:pt x="3536" y="66"/>
                        <a:pt x="3369" y="66"/>
                      </a:cubicBezTo>
                      <a:cubicBezTo>
                        <a:pt x="3144" y="22"/>
                        <a:pt x="2917" y="1"/>
                        <a:pt x="269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30"/>
                <p:cNvSpPr/>
                <p:nvPr/>
              </p:nvSpPr>
              <p:spPr>
                <a:xfrm>
                  <a:off x="3747171" y="3265714"/>
                  <a:ext cx="50102" cy="2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759" extrusionOk="0">
                      <a:moveTo>
                        <a:pt x="751" y="0"/>
                      </a:moveTo>
                      <a:cubicBezTo>
                        <a:pt x="590" y="0"/>
                        <a:pt x="428" y="14"/>
                        <a:pt x="267" y="44"/>
                      </a:cubicBezTo>
                      <a:cubicBezTo>
                        <a:pt x="100" y="77"/>
                        <a:pt x="0" y="244"/>
                        <a:pt x="67" y="411"/>
                      </a:cubicBezTo>
                      <a:cubicBezTo>
                        <a:pt x="96" y="527"/>
                        <a:pt x="225" y="617"/>
                        <a:pt x="346" y="617"/>
                      </a:cubicBezTo>
                      <a:cubicBezTo>
                        <a:pt x="365" y="617"/>
                        <a:pt x="383" y="615"/>
                        <a:pt x="400" y="611"/>
                      </a:cubicBezTo>
                      <a:cubicBezTo>
                        <a:pt x="525" y="587"/>
                        <a:pt x="651" y="575"/>
                        <a:pt x="776" y="575"/>
                      </a:cubicBezTo>
                      <a:cubicBezTo>
                        <a:pt x="1518" y="575"/>
                        <a:pt x="2231" y="983"/>
                        <a:pt x="2602" y="1612"/>
                      </a:cubicBezTo>
                      <a:cubicBezTo>
                        <a:pt x="2635" y="1712"/>
                        <a:pt x="2735" y="1745"/>
                        <a:pt x="2802" y="1745"/>
                      </a:cubicBezTo>
                      <a:cubicBezTo>
                        <a:pt x="2822" y="1755"/>
                        <a:pt x="2841" y="1759"/>
                        <a:pt x="2861" y="1759"/>
                      </a:cubicBezTo>
                      <a:cubicBezTo>
                        <a:pt x="2908" y="1759"/>
                        <a:pt x="2955" y="1735"/>
                        <a:pt x="3002" y="1712"/>
                      </a:cubicBezTo>
                      <a:cubicBezTo>
                        <a:pt x="3136" y="1645"/>
                        <a:pt x="3169" y="1445"/>
                        <a:pt x="3069" y="1311"/>
                      </a:cubicBezTo>
                      <a:cubicBezTo>
                        <a:pt x="2585" y="486"/>
                        <a:pt x="1688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30"/>
                <p:cNvSpPr/>
                <p:nvPr/>
              </p:nvSpPr>
              <p:spPr>
                <a:xfrm>
                  <a:off x="3718689" y="3309005"/>
                  <a:ext cx="33238" cy="8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5386" extrusionOk="0">
                      <a:moveTo>
                        <a:pt x="1573" y="0"/>
                      </a:moveTo>
                      <a:cubicBezTo>
                        <a:pt x="1436" y="0"/>
                        <a:pt x="1331" y="95"/>
                        <a:pt x="1302" y="240"/>
                      </a:cubicBezTo>
                      <a:cubicBezTo>
                        <a:pt x="1135" y="1007"/>
                        <a:pt x="1035" y="1775"/>
                        <a:pt x="1002" y="2575"/>
                      </a:cubicBezTo>
                      <a:cubicBezTo>
                        <a:pt x="1002" y="2942"/>
                        <a:pt x="1102" y="3342"/>
                        <a:pt x="1302" y="3709"/>
                      </a:cubicBezTo>
                      <a:cubicBezTo>
                        <a:pt x="1435" y="3976"/>
                        <a:pt x="1535" y="4143"/>
                        <a:pt x="1402" y="4376"/>
                      </a:cubicBezTo>
                      <a:cubicBezTo>
                        <a:pt x="1232" y="4765"/>
                        <a:pt x="780" y="4818"/>
                        <a:pt x="546" y="4818"/>
                      </a:cubicBezTo>
                      <a:cubicBezTo>
                        <a:pt x="458" y="4818"/>
                        <a:pt x="401" y="4810"/>
                        <a:pt x="401" y="4810"/>
                      </a:cubicBezTo>
                      <a:cubicBezTo>
                        <a:pt x="68" y="4810"/>
                        <a:pt x="1" y="5310"/>
                        <a:pt x="334" y="5377"/>
                      </a:cubicBezTo>
                      <a:cubicBezTo>
                        <a:pt x="351" y="5377"/>
                        <a:pt x="428" y="5385"/>
                        <a:pt x="541" y="5385"/>
                      </a:cubicBezTo>
                      <a:cubicBezTo>
                        <a:pt x="894" y="5385"/>
                        <a:pt x="1599" y="5308"/>
                        <a:pt x="1902" y="4677"/>
                      </a:cubicBezTo>
                      <a:cubicBezTo>
                        <a:pt x="2102" y="4276"/>
                        <a:pt x="2069" y="3809"/>
                        <a:pt x="1835" y="3442"/>
                      </a:cubicBezTo>
                      <a:cubicBezTo>
                        <a:pt x="1669" y="3176"/>
                        <a:pt x="1602" y="2875"/>
                        <a:pt x="1569" y="2542"/>
                      </a:cubicBezTo>
                      <a:cubicBezTo>
                        <a:pt x="1602" y="1808"/>
                        <a:pt x="1702" y="1074"/>
                        <a:pt x="1835" y="340"/>
                      </a:cubicBezTo>
                      <a:cubicBezTo>
                        <a:pt x="1902" y="207"/>
                        <a:pt x="1802" y="40"/>
                        <a:pt x="1635" y="7"/>
                      </a:cubicBezTo>
                      <a:cubicBezTo>
                        <a:pt x="1614" y="2"/>
                        <a:pt x="1593" y="0"/>
                        <a:pt x="15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30"/>
                <p:cNvSpPr/>
                <p:nvPr/>
              </p:nvSpPr>
              <p:spPr>
                <a:xfrm>
                  <a:off x="3651215" y="3401815"/>
                  <a:ext cx="46403" cy="2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440" extrusionOk="0">
                      <a:moveTo>
                        <a:pt x="346" y="1"/>
                      </a:moveTo>
                      <a:cubicBezTo>
                        <a:pt x="272" y="1"/>
                        <a:pt x="195" y="26"/>
                        <a:pt x="134" y="72"/>
                      </a:cubicBezTo>
                      <a:cubicBezTo>
                        <a:pt x="33" y="172"/>
                        <a:pt x="0" y="372"/>
                        <a:pt x="100" y="506"/>
                      </a:cubicBezTo>
                      <a:cubicBezTo>
                        <a:pt x="567" y="1006"/>
                        <a:pt x="1168" y="1306"/>
                        <a:pt x="1868" y="1407"/>
                      </a:cubicBezTo>
                      <a:cubicBezTo>
                        <a:pt x="2135" y="1440"/>
                        <a:pt x="2402" y="1440"/>
                        <a:pt x="2669" y="1440"/>
                      </a:cubicBezTo>
                      <a:cubicBezTo>
                        <a:pt x="2835" y="1407"/>
                        <a:pt x="2936" y="1273"/>
                        <a:pt x="2936" y="1106"/>
                      </a:cubicBezTo>
                      <a:cubicBezTo>
                        <a:pt x="2936" y="973"/>
                        <a:pt x="2769" y="839"/>
                        <a:pt x="2635" y="839"/>
                      </a:cubicBezTo>
                      <a:cubicBezTo>
                        <a:pt x="2558" y="846"/>
                        <a:pt x="2480" y="850"/>
                        <a:pt x="2403" y="850"/>
                      </a:cubicBezTo>
                      <a:cubicBezTo>
                        <a:pt x="1715" y="850"/>
                        <a:pt x="1047" y="585"/>
                        <a:pt x="567" y="106"/>
                      </a:cubicBezTo>
                      <a:cubicBezTo>
                        <a:pt x="514" y="34"/>
                        <a:pt x="431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7" name="Google Shape;207;p30"/>
            <p:cNvGrpSpPr/>
            <p:nvPr/>
          </p:nvGrpSpPr>
          <p:grpSpPr>
            <a:xfrm>
              <a:off x="4816743" y="2978772"/>
              <a:ext cx="809667" cy="1267152"/>
              <a:chOff x="4816743" y="2941172"/>
              <a:chExt cx="809667" cy="1267152"/>
            </a:xfrm>
          </p:grpSpPr>
          <p:grpSp>
            <p:nvGrpSpPr>
              <p:cNvPr id="208" name="Google Shape;208;p30"/>
              <p:cNvGrpSpPr/>
              <p:nvPr/>
            </p:nvGrpSpPr>
            <p:grpSpPr>
              <a:xfrm>
                <a:off x="4816743" y="2941172"/>
                <a:ext cx="809667" cy="1267152"/>
                <a:chOff x="3958825" y="3145107"/>
                <a:chExt cx="534575" cy="836625"/>
              </a:xfrm>
            </p:grpSpPr>
            <p:sp>
              <p:nvSpPr>
                <p:cNvPr id="209" name="Google Shape;209;p30"/>
                <p:cNvSpPr/>
                <p:nvPr/>
              </p:nvSpPr>
              <p:spPr>
                <a:xfrm>
                  <a:off x="3958825" y="3487182"/>
                  <a:ext cx="534575" cy="49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83" h="19782" extrusionOk="0">
                      <a:moveTo>
                        <a:pt x="12543" y="1"/>
                      </a:moveTo>
                      <a:cubicBezTo>
                        <a:pt x="11676" y="34"/>
                        <a:pt x="10808" y="134"/>
                        <a:pt x="9941" y="301"/>
                      </a:cubicBezTo>
                      <a:cubicBezTo>
                        <a:pt x="8273" y="501"/>
                        <a:pt x="6639" y="768"/>
                        <a:pt x="5004" y="1135"/>
                      </a:cubicBezTo>
                      <a:cubicBezTo>
                        <a:pt x="3103" y="1635"/>
                        <a:pt x="2169" y="1869"/>
                        <a:pt x="2169" y="2769"/>
                      </a:cubicBezTo>
                      <a:cubicBezTo>
                        <a:pt x="2169" y="3670"/>
                        <a:pt x="1969" y="7639"/>
                        <a:pt x="1335" y="9407"/>
                      </a:cubicBezTo>
                      <a:cubicBezTo>
                        <a:pt x="735" y="11175"/>
                        <a:pt x="1" y="13710"/>
                        <a:pt x="1" y="14644"/>
                      </a:cubicBezTo>
                      <a:cubicBezTo>
                        <a:pt x="1" y="15545"/>
                        <a:pt x="1335" y="19448"/>
                        <a:pt x="1335" y="19448"/>
                      </a:cubicBezTo>
                      <a:lnTo>
                        <a:pt x="3803" y="19448"/>
                      </a:lnTo>
                      <a:cubicBezTo>
                        <a:pt x="3803" y="19448"/>
                        <a:pt x="2903" y="14911"/>
                        <a:pt x="2903" y="14478"/>
                      </a:cubicBezTo>
                      <a:cubicBezTo>
                        <a:pt x="2903" y="14077"/>
                        <a:pt x="4170" y="10308"/>
                        <a:pt x="4170" y="10308"/>
                      </a:cubicBezTo>
                      <a:lnTo>
                        <a:pt x="4237" y="19581"/>
                      </a:lnTo>
                      <a:lnTo>
                        <a:pt x="17146" y="19581"/>
                      </a:lnTo>
                      <a:lnTo>
                        <a:pt x="17013" y="10742"/>
                      </a:lnTo>
                      <a:lnTo>
                        <a:pt x="17013" y="10742"/>
                      </a:lnTo>
                      <a:cubicBezTo>
                        <a:pt x="17013" y="10742"/>
                        <a:pt x="18147" y="14344"/>
                        <a:pt x="18147" y="14978"/>
                      </a:cubicBezTo>
                      <a:cubicBezTo>
                        <a:pt x="18147" y="15612"/>
                        <a:pt x="17747" y="19781"/>
                        <a:pt x="17747" y="19781"/>
                      </a:cubicBezTo>
                      <a:lnTo>
                        <a:pt x="20182" y="19781"/>
                      </a:lnTo>
                      <a:cubicBezTo>
                        <a:pt x="20182" y="19781"/>
                        <a:pt x="21383" y="15178"/>
                        <a:pt x="21316" y="13577"/>
                      </a:cubicBezTo>
                      <a:cubicBezTo>
                        <a:pt x="21249" y="11943"/>
                        <a:pt x="20048" y="6806"/>
                        <a:pt x="19915" y="5238"/>
                      </a:cubicBezTo>
                      <a:cubicBezTo>
                        <a:pt x="19748" y="3670"/>
                        <a:pt x="20682" y="2836"/>
                        <a:pt x="18981" y="1769"/>
                      </a:cubicBezTo>
                      <a:cubicBezTo>
                        <a:pt x="17280" y="701"/>
                        <a:pt x="13410" y="67"/>
                        <a:pt x="12543" y="1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30"/>
                <p:cNvSpPr/>
                <p:nvPr/>
              </p:nvSpPr>
              <p:spPr>
                <a:xfrm>
                  <a:off x="4048050" y="3590582"/>
                  <a:ext cx="20050" cy="15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2" h="6206" fill="none" extrusionOk="0">
                      <a:moveTo>
                        <a:pt x="568" y="6205"/>
                      </a:moveTo>
                      <a:lnTo>
                        <a:pt x="802" y="2670"/>
                      </a:lnTo>
                      <a:lnTo>
                        <a:pt x="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30"/>
                <p:cNvSpPr/>
                <p:nvPr/>
              </p:nvSpPr>
              <p:spPr>
                <a:xfrm>
                  <a:off x="4384125" y="3643132"/>
                  <a:ext cx="25" cy="11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4537" fill="none" extrusionOk="0">
                      <a:moveTo>
                        <a:pt x="1" y="0"/>
                      </a:moveTo>
                      <a:lnTo>
                        <a:pt x="1" y="4537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30"/>
                <p:cNvSpPr/>
                <p:nvPr/>
              </p:nvSpPr>
              <p:spPr>
                <a:xfrm>
                  <a:off x="4385800" y="3632282"/>
                  <a:ext cx="27550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02" h="1702" fill="none" extrusionOk="0">
                      <a:moveTo>
                        <a:pt x="1" y="1702"/>
                      </a:moveTo>
                      <a:lnTo>
                        <a:pt x="1101" y="1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30"/>
                <p:cNvSpPr/>
                <p:nvPr/>
              </p:nvSpPr>
              <p:spPr>
                <a:xfrm>
                  <a:off x="4226525" y="3614782"/>
                  <a:ext cx="10875" cy="3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4344" extrusionOk="0">
                      <a:moveTo>
                        <a:pt x="434" y="0"/>
                      </a:moveTo>
                      <a:lnTo>
                        <a:pt x="0" y="14344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30"/>
                <p:cNvSpPr/>
                <p:nvPr/>
              </p:nvSpPr>
              <p:spPr>
                <a:xfrm>
                  <a:off x="4226525" y="3614782"/>
                  <a:ext cx="10875" cy="35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4344" fill="none" extrusionOk="0">
                      <a:moveTo>
                        <a:pt x="434" y="0"/>
                      </a:moveTo>
                      <a:lnTo>
                        <a:pt x="0" y="14344"/>
                      </a:ln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30"/>
                <p:cNvSpPr/>
                <p:nvPr/>
              </p:nvSpPr>
              <p:spPr>
                <a:xfrm>
                  <a:off x="4163150" y="3449232"/>
                  <a:ext cx="176800" cy="10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72" h="4321" extrusionOk="0">
                      <a:moveTo>
                        <a:pt x="3934" y="0"/>
                      </a:moveTo>
                      <a:cubicBezTo>
                        <a:pt x="3291" y="0"/>
                        <a:pt x="2769" y="151"/>
                        <a:pt x="2769" y="151"/>
                      </a:cubicBezTo>
                      <a:cubicBezTo>
                        <a:pt x="2135" y="184"/>
                        <a:pt x="1535" y="418"/>
                        <a:pt x="1068" y="851"/>
                      </a:cubicBezTo>
                      <a:cubicBezTo>
                        <a:pt x="300" y="1552"/>
                        <a:pt x="0" y="4321"/>
                        <a:pt x="0" y="4321"/>
                      </a:cubicBezTo>
                      <a:cubicBezTo>
                        <a:pt x="0" y="4321"/>
                        <a:pt x="2469" y="3587"/>
                        <a:pt x="2902" y="3487"/>
                      </a:cubicBezTo>
                      <a:cubicBezTo>
                        <a:pt x="2932" y="3477"/>
                        <a:pt x="2980" y="3472"/>
                        <a:pt x="3044" y="3472"/>
                      </a:cubicBezTo>
                      <a:cubicBezTo>
                        <a:pt x="3840" y="3472"/>
                        <a:pt x="7072" y="4187"/>
                        <a:pt x="7072" y="4187"/>
                      </a:cubicBezTo>
                      <a:cubicBezTo>
                        <a:pt x="7072" y="4187"/>
                        <a:pt x="6705" y="1719"/>
                        <a:pt x="5738" y="651"/>
                      </a:cubicBezTo>
                      <a:cubicBezTo>
                        <a:pt x="5252" y="134"/>
                        <a:pt x="4540" y="0"/>
                        <a:pt x="39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30"/>
                <p:cNvSpPr/>
                <p:nvPr/>
              </p:nvSpPr>
              <p:spPr>
                <a:xfrm>
                  <a:off x="4207350" y="3376657"/>
                  <a:ext cx="95075" cy="238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3" h="9551" extrusionOk="0">
                      <a:moveTo>
                        <a:pt x="946" y="1"/>
                      </a:moveTo>
                      <a:cubicBezTo>
                        <a:pt x="487" y="1"/>
                        <a:pt x="88" y="316"/>
                        <a:pt x="0" y="786"/>
                      </a:cubicBezTo>
                      <a:cubicBezTo>
                        <a:pt x="0" y="786"/>
                        <a:pt x="567" y="1620"/>
                        <a:pt x="567" y="4121"/>
                      </a:cubicBezTo>
                      <a:cubicBezTo>
                        <a:pt x="567" y="6623"/>
                        <a:pt x="834" y="9192"/>
                        <a:pt x="1201" y="9525"/>
                      </a:cubicBezTo>
                      <a:cubicBezTo>
                        <a:pt x="1217" y="9542"/>
                        <a:pt x="1235" y="9551"/>
                        <a:pt x="1255" y="9551"/>
                      </a:cubicBezTo>
                      <a:cubicBezTo>
                        <a:pt x="1672" y="9551"/>
                        <a:pt x="3036" y="6112"/>
                        <a:pt x="3036" y="4522"/>
                      </a:cubicBezTo>
                      <a:cubicBezTo>
                        <a:pt x="3069" y="3421"/>
                        <a:pt x="3336" y="2353"/>
                        <a:pt x="3803" y="1353"/>
                      </a:cubicBezTo>
                      <a:cubicBezTo>
                        <a:pt x="3803" y="1353"/>
                        <a:pt x="2035" y="152"/>
                        <a:pt x="1134" y="18"/>
                      </a:cubicBezTo>
                      <a:cubicBezTo>
                        <a:pt x="1071" y="7"/>
                        <a:pt x="1008" y="1"/>
                        <a:pt x="9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30"/>
                <p:cNvSpPr/>
                <p:nvPr/>
              </p:nvSpPr>
              <p:spPr>
                <a:xfrm>
                  <a:off x="4224025" y="3548057"/>
                  <a:ext cx="47550" cy="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" h="2696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34" y="1402"/>
                        <a:pt x="301" y="2469"/>
                        <a:pt x="534" y="2669"/>
                      </a:cubicBezTo>
                      <a:cubicBezTo>
                        <a:pt x="549" y="2687"/>
                        <a:pt x="567" y="2695"/>
                        <a:pt x="588" y="2695"/>
                      </a:cubicBezTo>
                      <a:cubicBezTo>
                        <a:pt x="839" y="2695"/>
                        <a:pt x="1470" y="1422"/>
                        <a:pt x="1902" y="34"/>
                      </a:cubicBezTo>
                      <a:lnTo>
                        <a:pt x="1902" y="34"/>
                      </a:lnTo>
                      <a:cubicBezTo>
                        <a:pt x="1608" y="81"/>
                        <a:pt x="1313" y="105"/>
                        <a:pt x="1019" y="105"/>
                      </a:cubicBezTo>
                      <a:cubicBezTo>
                        <a:pt x="680" y="105"/>
                        <a:pt x="340" y="72"/>
                        <a:pt x="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30"/>
                <p:cNvSpPr/>
                <p:nvPr/>
              </p:nvSpPr>
              <p:spPr>
                <a:xfrm>
                  <a:off x="4122275" y="3145107"/>
                  <a:ext cx="240725" cy="25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29" h="10066" extrusionOk="0">
                      <a:moveTo>
                        <a:pt x="6365" y="1"/>
                      </a:moveTo>
                      <a:cubicBezTo>
                        <a:pt x="4927" y="1"/>
                        <a:pt x="3270" y="1909"/>
                        <a:pt x="3270" y="1909"/>
                      </a:cubicBezTo>
                      <a:cubicBezTo>
                        <a:pt x="3270" y="1909"/>
                        <a:pt x="1" y="4310"/>
                        <a:pt x="368" y="6245"/>
                      </a:cubicBezTo>
                      <a:cubicBezTo>
                        <a:pt x="701" y="8146"/>
                        <a:pt x="2536" y="9814"/>
                        <a:pt x="3403" y="10048"/>
                      </a:cubicBezTo>
                      <a:cubicBezTo>
                        <a:pt x="3453" y="10060"/>
                        <a:pt x="3505" y="10065"/>
                        <a:pt x="3560" y="10065"/>
                      </a:cubicBezTo>
                      <a:cubicBezTo>
                        <a:pt x="4417" y="10065"/>
                        <a:pt x="5787" y="8632"/>
                        <a:pt x="5505" y="7346"/>
                      </a:cubicBezTo>
                      <a:cubicBezTo>
                        <a:pt x="5238" y="6011"/>
                        <a:pt x="5038" y="4010"/>
                        <a:pt x="5505" y="3843"/>
                      </a:cubicBezTo>
                      <a:cubicBezTo>
                        <a:pt x="6239" y="3610"/>
                        <a:pt x="6972" y="3410"/>
                        <a:pt x="7706" y="3276"/>
                      </a:cubicBezTo>
                      <a:cubicBezTo>
                        <a:pt x="7706" y="3276"/>
                        <a:pt x="7739" y="3286"/>
                        <a:pt x="7803" y="3286"/>
                      </a:cubicBezTo>
                      <a:cubicBezTo>
                        <a:pt x="7971" y="3286"/>
                        <a:pt x="8352" y="3216"/>
                        <a:pt x="8907" y="2709"/>
                      </a:cubicBezTo>
                      <a:cubicBezTo>
                        <a:pt x="9629" y="2048"/>
                        <a:pt x="9402" y="898"/>
                        <a:pt x="9081" y="898"/>
                      </a:cubicBezTo>
                      <a:cubicBezTo>
                        <a:pt x="9046" y="898"/>
                        <a:pt x="9010" y="912"/>
                        <a:pt x="8974" y="941"/>
                      </a:cubicBezTo>
                      <a:cubicBezTo>
                        <a:pt x="8774" y="1108"/>
                        <a:pt x="8574" y="1341"/>
                        <a:pt x="8407" y="1575"/>
                      </a:cubicBezTo>
                      <a:cubicBezTo>
                        <a:pt x="8140" y="741"/>
                        <a:pt x="7373" y="107"/>
                        <a:pt x="6505" y="7"/>
                      </a:cubicBezTo>
                      <a:cubicBezTo>
                        <a:pt x="6459" y="3"/>
                        <a:pt x="6412" y="1"/>
                        <a:pt x="636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30"/>
                <p:cNvSpPr/>
                <p:nvPr/>
              </p:nvSpPr>
              <p:spPr>
                <a:xfrm>
                  <a:off x="4159800" y="3213507"/>
                  <a:ext cx="220025" cy="2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01" h="9349" extrusionOk="0">
                      <a:moveTo>
                        <a:pt x="5756" y="0"/>
                      </a:moveTo>
                      <a:cubicBezTo>
                        <a:pt x="4769" y="0"/>
                        <a:pt x="3432" y="437"/>
                        <a:pt x="2903" y="874"/>
                      </a:cubicBezTo>
                      <a:cubicBezTo>
                        <a:pt x="2102" y="1508"/>
                        <a:pt x="1635" y="2075"/>
                        <a:pt x="2403" y="2241"/>
                      </a:cubicBezTo>
                      <a:cubicBezTo>
                        <a:pt x="3170" y="2375"/>
                        <a:pt x="3870" y="2642"/>
                        <a:pt x="3170" y="3442"/>
                      </a:cubicBezTo>
                      <a:cubicBezTo>
                        <a:pt x="2469" y="4209"/>
                        <a:pt x="2102" y="3909"/>
                        <a:pt x="2336" y="4476"/>
                      </a:cubicBezTo>
                      <a:cubicBezTo>
                        <a:pt x="2569" y="5043"/>
                        <a:pt x="3470" y="5610"/>
                        <a:pt x="2636" y="5911"/>
                      </a:cubicBezTo>
                      <a:lnTo>
                        <a:pt x="1769" y="6178"/>
                      </a:lnTo>
                      <a:cubicBezTo>
                        <a:pt x="1769" y="6178"/>
                        <a:pt x="1138" y="5740"/>
                        <a:pt x="677" y="5740"/>
                      </a:cubicBezTo>
                      <a:cubicBezTo>
                        <a:pt x="501" y="5740"/>
                        <a:pt x="350" y="5803"/>
                        <a:pt x="268" y="5977"/>
                      </a:cubicBezTo>
                      <a:cubicBezTo>
                        <a:pt x="1" y="6611"/>
                        <a:pt x="635" y="7745"/>
                        <a:pt x="1402" y="8079"/>
                      </a:cubicBezTo>
                      <a:cubicBezTo>
                        <a:pt x="1509" y="8130"/>
                        <a:pt x="1614" y="8152"/>
                        <a:pt x="1717" y="8152"/>
                      </a:cubicBezTo>
                      <a:cubicBezTo>
                        <a:pt x="2351" y="8152"/>
                        <a:pt x="2870" y="7312"/>
                        <a:pt x="2870" y="7312"/>
                      </a:cubicBezTo>
                      <a:cubicBezTo>
                        <a:pt x="2870" y="7312"/>
                        <a:pt x="5371" y="9280"/>
                        <a:pt x="7039" y="9346"/>
                      </a:cubicBezTo>
                      <a:cubicBezTo>
                        <a:pt x="7080" y="9348"/>
                        <a:pt x="7119" y="9349"/>
                        <a:pt x="7158" y="9349"/>
                      </a:cubicBezTo>
                      <a:cubicBezTo>
                        <a:pt x="8743" y="9349"/>
                        <a:pt x="8801" y="8018"/>
                        <a:pt x="8540" y="5544"/>
                      </a:cubicBezTo>
                      <a:cubicBezTo>
                        <a:pt x="8240" y="3009"/>
                        <a:pt x="7406" y="1041"/>
                        <a:pt x="6772" y="307"/>
                      </a:cubicBezTo>
                      <a:cubicBezTo>
                        <a:pt x="6575" y="89"/>
                        <a:pt x="6201" y="0"/>
                        <a:pt x="57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0" name="Google Shape;220;p30"/>
              <p:cNvGrpSpPr/>
              <p:nvPr/>
            </p:nvGrpSpPr>
            <p:grpSpPr>
              <a:xfrm rot="-1731314">
                <a:off x="5301085" y="3142336"/>
                <a:ext cx="145759" cy="163638"/>
                <a:chOff x="3642775" y="3251125"/>
                <a:chExt cx="154498" cy="173449"/>
              </a:xfrm>
            </p:grpSpPr>
            <p:sp>
              <p:nvSpPr>
                <p:cNvPr id="221" name="Google Shape;221;p30"/>
                <p:cNvSpPr/>
                <p:nvPr/>
              </p:nvSpPr>
              <p:spPr>
                <a:xfrm>
                  <a:off x="3687062" y="3302778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34" y="0"/>
                      </a:moveTo>
                      <a:cubicBezTo>
                        <a:pt x="201" y="0"/>
                        <a:pt x="0" y="401"/>
                        <a:pt x="0" y="834"/>
                      </a:cubicBezTo>
                      <a:cubicBezTo>
                        <a:pt x="0" y="1301"/>
                        <a:pt x="167" y="1668"/>
                        <a:pt x="434" y="1668"/>
                      </a:cubicBezTo>
                      <a:cubicBezTo>
                        <a:pt x="668" y="1668"/>
                        <a:pt x="834" y="1301"/>
                        <a:pt x="834" y="834"/>
                      </a:cubicBezTo>
                      <a:cubicBezTo>
                        <a:pt x="834" y="367"/>
                        <a:pt x="668" y="0"/>
                        <a:pt x="4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30"/>
                <p:cNvSpPr/>
                <p:nvPr/>
              </p:nvSpPr>
              <p:spPr>
                <a:xfrm>
                  <a:off x="3764036" y="3307519"/>
                  <a:ext cx="13197" cy="26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669" extrusionOk="0">
                      <a:moveTo>
                        <a:pt x="401" y="1"/>
                      </a:moveTo>
                      <a:cubicBezTo>
                        <a:pt x="167" y="1"/>
                        <a:pt x="1" y="401"/>
                        <a:pt x="1" y="835"/>
                      </a:cubicBezTo>
                      <a:cubicBezTo>
                        <a:pt x="1" y="1302"/>
                        <a:pt x="167" y="1668"/>
                        <a:pt x="401" y="1668"/>
                      </a:cubicBezTo>
                      <a:cubicBezTo>
                        <a:pt x="634" y="1668"/>
                        <a:pt x="834" y="1302"/>
                        <a:pt x="834" y="835"/>
                      </a:cubicBezTo>
                      <a:cubicBezTo>
                        <a:pt x="834" y="368"/>
                        <a:pt x="668" y="1"/>
                        <a:pt x="4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30"/>
                <p:cNvSpPr/>
                <p:nvPr/>
              </p:nvSpPr>
              <p:spPr>
                <a:xfrm>
                  <a:off x="3642775" y="3251125"/>
                  <a:ext cx="57483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7" h="1634" extrusionOk="0">
                      <a:moveTo>
                        <a:pt x="2692" y="1"/>
                      </a:moveTo>
                      <a:cubicBezTo>
                        <a:pt x="1720" y="1"/>
                        <a:pt x="784" y="402"/>
                        <a:pt x="134" y="1134"/>
                      </a:cubicBezTo>
                      <a:cubicBezTo>
                        <a:pt x="0" y="1267"/>
                        <a:pt x="34" y="1467"/>
                        <a:pt x="167" y="1567"/>
                      </a:cubicBezTo>
                      <a:cubicBezTo>
                        <a:pt x="201" y="1601"/>
                        <a:pt x="234" y="1601"/>
                        <a:pt x="301" y="1634"/>
                      </a:cubicBezTo>
                      <a:cubicBezTo>
                        <a:pt x="401" y="1634"/>
                        <a:pt x="534" y="1601"/>
                        <a:pt x="601" y="1534"/>
                      </a:cubicBezTo>
                      <a:cubicBezTo>
                        <a:pt x="1141" y="913"/>
                        <a:pt x="1921" y="576"/>
                        <a:pt x="2711" y="576"/>
                      </a:cubicBezTo>
                      <a:cubicBezTo>
                        <a:pt x="2898" y="576"/>
                        <a:pt x="3085" y="595"/>
                        <a:pt x="3269" y="633"/>
                      </a:cubicBezTo>
                      <a:cubicBezTo>
                        <a:pt x="3436" y="633"/>
                        <a:pt x="3570" y="533"/>
                        <a:pt x="3603" y="366"/>
                      </a:cubicBezTo>
                      <a:cubicBezTo>
                        <a:pt x="3636" y="233"/>
                        <a:pt x="3536" y="66"/>
                        <a:pt x="3369" y="66"/>
                      </a:cubicBezTo>
                      <a:cubicBezTo>
                        <a:pt x="3144" y="22"/>
                        <a:pt x="2917" y="1"/>
                        <a:pt x="269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30"/>
                <p:cNvSpPr/>
                <p:nvPr/>
              </p:nvSpPr>
              <p:spPr>
                <a:xfrm>
                  <a:off x="3747171" y="3265714"/>
                  <a:ext cx="50102" cy="278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759" extrusionOk="0">
                      <a:moveTo>
                        <a:pt x="751" y="0"/>
                      </a:moveTo>
                      <a:cubicBezTo>
                        <a:pt x="590" y="0"/>
                        <a:pt x="428" y="14"/>
                        <a:pt x="267" y="44"/>
                      </a:cubicBezTo>
                      <a:cubicBezTo>
                        <a:pt x="100" y="77"/>
                        <a:pt x="0" y="244"/>
                        <a:pt x="67" y="411"/>
                      </a:cubicBezTo>
                      <a:cubicBezTo>
                        <a:pt x="96" y="527"/>
                        <a:pt x="225" y="617"/>
                        <a:pt x="346" y="617"/>
                      </a:cubicBezTo>
                      <a:cubicBezTo>
                        <a:pt x="365" y="617"/>
                        <a:pt x="383" y="615"/>
                        <a:pt x="400" y="611"/>
                      </a:cubicBezTo>
                      <a:cubicBezTo>
                        <a:pt x="525" y="587"/>
                        <a:pt x="651" y="575"/>
                        <a:pt x="776" y="575"/>
                      </a:cubicBezTo>
                      <a:cubicBezTo>
                        <a:pt x="1518" y="575"/>
                        <a:pt x="2231" y="983"/>
                        <a:pt x="2602" y="1612"/>
                      </a:cubicBezTo>
                      <a:cubicBezTo>
                        <a:pt x="2635" y="1712"/>
                        <a:pt x="2735" y="1745"/>
                        <a:pt x="2802" y="1745"/>
                      </a:cubicBezTo>
                      <a:cubicBezTo>
                        <a:pt x="2822" y="1755"/>
                        <a:pt x="2841" y="1759"/>
                        <a:pt x="2861" y="1759"/>
                      </a:cubicBezTo>
                      <a:cubicBezTo>
                        <a:pt x="2908" y="1759"/>
                        <a:pt x="2955" y="1735"/>
                        <a:pt x="3002" y="1712"/>
                      </a:cubicBezTo>
                      <a:cubicBezTo>
                        <a:pt x="3136" y="1645"/>
                        <a:pt x="3169" y="1445"/>
                        <a:pt x="3069" y="1311"/>
                      </a:cubicBezTo>
                      <a:cubicBezTo>
                        <a:pt x="2585" y="486"/>
                        <a:pt x="1688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30"/>
                <p:cNvSpPr/>
                <p:nvPr/>
              </p:nvSpPr>
              <p:spPr>
                <a:xfrm>
                  <a:off x="3718689" y="3309005"/>
                  <a:ext cx="33238" cy="85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5386" extrusionOk="0">
                      <a:moveTo>
                        <a:pt x="1573" y="0"/>
                      </a:moveTo>
                      <a:cubicBezTo>
                        <a:pt x="1436" y="0"/>
                        <a:pt x="1331" y="95"/>
                        <a:pt x="1302" y="240"/>
                      </a:cubicBezTo>
                      <a:cubicBezTo>
                        <a:pt x="1135" y="1007"/>
                        <a:pt x="1035" y="1775"/>
                        <a:pt x="1002" y="2575"/>
                      </a:cubicBezTo>
                      <a:cubicBezTo>
                        <a:pt x="1002" y="2942"/>
                        <a:pt x="1102" y="3342"/>
                        <a:pt x="1302" y="3709"/>
                      </a:cubicBezTo>
                      <a:cubicBezTo>
                        <a:pt x="1435" y="3976"/>
                        <a:pt x="1535" y="4143"/>
                        <a:pt x="1402" y="4376"/>
                      </a:cubicBezTo>
                      <a:cubicBezTo>
                        <a:pt x="1232" y="4765"/>
                        <a:pt x="780" y="4818"/>
                        <a:pt x="546" y="4818"/>
                      </a:cubicBezTo>
                      <a:cubicBezTo>
                        <a:pt x="458" y="4818"/>
                        <a:pt x="401" y="4810"/>
                        <a:pt x="401" y="4810"/>
                      </a:cubicBezTo>
                      <a:cubicBezTo>
                        <a:pt x="68" y="4810"/>
                        <a:pt x="1" y="5310"/>
                        <a:pt x="334" y="5377"/>
                      </a:cubicBezTo>
                      <a:cubicBezTo>
                        <a:pt x="351" y="5377"/>
                        <a:pt x="428" y="5385"/>
                        <a:pt x="541" y="5385"/>
                      </a:cubicBezTo>
                      <a:cubicBezTo>
                        <a:pt x="894" y="5385"/>
                        <a:pt x="1599" y="5308"/>
                        <a:pt x="1902" y="4677"/>
                      </a:cubicBezTo>
                      <a:cubicBezTo>
                        <a:pt x="2102" y="4276"/>
                        <a:pt x="2069" y="3809"/>
                        <a:pt x="1835" y="3442"/>
                      </a:cubicBezTo>
                      <a:cubicBezTo>
                        <a:pt x="1669" y="3176"/>
                        <a:pt x="1602" y="2875"/>
                        <a:pt x="1569" y="2542"/>
                      </a:cubicBezTo>
                      <a:cubicBezTo>
                        <a:pt x="1602" y="1808"/>
                        <a:pt x="1702" y="1074"/>
                        <a:pt x="1835" y="340"/>
                      </a:cubicBezTo>
                      <a:cubicBezTo>
                        <a:pt x="1902" y="207"/>
                        <a:pt x="1802" y="40"/>
                        <a:pt x="1635" y="7"/>
                      </a:cubicBezTo>
                      <a:cubicBezTo>
                        <a:pt x="1614" y="2"/>
                        <a:pt x="1593" y="0"/>
                        <a:pt x="157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30"/>
                <p:cNvSpPr/>
                <p:nvPr/>
              </p:nvSpPr>
              <p:spPr>
                <a:xfrm>
                  <a:off x="3651215" y="3401815"/>
                  <a:ext cx="46403" cy="22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6" h="1440" extrusionOk="0">
                      <a:moveTo>
                        <a:pt x="346" y="1"/>
                      </a:moveTo>
                      <a:cubicBezTo>
                        <a:pt x="272" y="1"/>
                        <a:pt x="195" y="26"/>
                        <a:pt x="134" y="72"/>
                      </a:cubicBezTo>
                      <a:cubicBezTo>
                        <a:pt x="33" y="172"/>
                        <a:pt x="0" y="372"/>
                        <a:pt x="100" y="506"/>
                      </a:cubicBezTo>
                      <a:cubicBezTo>
                        <a:pt x="567" y="1006"/>
                        <a:pt x="1168" y="1306"/>
                        <a:pt x="1868" y="1407"/>
                      </a:cubicBezTo>
                      <a:cubicBezTo>
                        <a:pt x="2135" y="1440"/>
                        <a:pt x="2402" y="1440"/>
                        <a:pt x="2669" y="1440"/>
                      </a:cubicBezTo>
                      <a:cubicBezTo>
                        <a:pt x="2835" y="1407"/>
                        <a:pt x="2936" y="1273"/>
                        <a:pt x="2936" y="1106"/>
                      </a:cubicBezTo>
                      <a:cubicBezTo>
                        <a:pt x="2936" y="973"/>
                        <a:pt x="2769" y="839"/>
                        <a:pt x="2635" y="839"/>
                      </a:cubicBezTo>
                      <a:cubicBezTo>
                        <a:pt x="2558" y="846"/>
                        <a:pt x="2480" y="850"/>
                        <a:pt x="2403" y="850"/>
                      </a:cubicBezTo>
                      <a:cubicBezTo>
                        <a:pt x="1715" y="850"/>
                        <a:pt x="1047" y="585"/>
                        <a:pt x="567" y="106"/>
                      </a:cubicBezTo>
                      <a:cubicBezTo>
                        <a:pt x="514" y="34"/>
                        <a:pt x="431" y="1"/>
                        <a:pt x="34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27" name="Google Shape;227;p30"/>
            <p:cNvGrpSpPr/>
            <p:nvPr/>
          </p:nvGrpSpPr>
          <p:grpSpPr>
            <a:xfrm>
              <a:off x="6089637" y="3120490"/>
              <a:ext cx="828638" cy="1126522"/>
              <a:chOff x="6089637" y="3082890"/>
              <a:chExt cx="828638" cy="1126522"/>
            </a:xfrm>
          </p:grpSpPr>
          <p:grpSp>
            <p:nvGrpSpPr>
              <p:cNvPr id="228" name="Google Shape;228;p30"/>
              <p:cNvGrpSpPr/>
              <p:nvPr/>
            </p:nvGrpSpPr>
            <p:grpSpPr>
              <a:xfrm>
                <a:off x="6089637" y="3082890"/>
                <a:ext cx="828638" cy="1126522"/>
                <a:chOff x="4708525" y="3222107"/>
                <a:chExt cx="547100" cy="743775"/>
              </a:xfrm>
            </p:grpSpPr>
            <p:sp>
              <p:nvSpPr>
                <p:cNvPr id="229" name="Google Shape;229;p30"/>
                <p:cNvSpPr/>
                <p:nvPr/>
              </p:nvSpPr>
              <p:spPr>
                <a:xfrm>
                  <a:off x="4708525" y="3581407"/>
                  <a:ext cx="547100" cy="377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84" h="15112" extrusionOk="0">
                      <a:moveTo>
                        <a:pt x="8774" y="1"/>
                      </a:moveTo>
                      <a:cubicBezTo>
                        <a:pt x="8774" y="1"/>
                        <a:pt x="2136" y="2670"/>
                        <a:pt x="1102" y="3003"/>
                      </a:cubicBezTo>
                      <a:cubicBezTo>
                        <a:pt x="68" y="3337"/>
                        <a:pt x="1" y="3770"/>
                        <a:pt x="1" y="5205"/>
                      </a:cubicBezTo>
                      <a:cubicBezTo>
                        <a:pt x="1" y="6639"/>
                        <a:pt x="201" y="13077"/>
                        <a:pt x="201" y="13611"/>
                      </a:cubicBezTo>
                      <a:cubicBezTo>
                        <a:pt x="201" y="14144"/>
                        <a:pt x="134" y="15112"/>
                        <a:pt x="134" y="15112"/>
                      </a:cubicBezTo>
                      <a:lnTo>
                        <a:pt x="21883" y="15112"/>
                      </a:lnTo>
                      <a:cubicBezTo>
                        <a:pt x="21883" y="15112"/>
                        <a:pt x="20449" y="9274"/>
                        <a:pt x="19615" y="6506"/>
                      </a:cubicBezTo>
                      <a:cubicBezTo>
                        <a:pt x="18748" y="3770"/>
                        <a:pt x="19148" y="3504"/>
                        <a:pt x="17647" y="2603"/>
                      </a:cubicBezTo>
                      <a:cubicBezTo>
                        <a:pt x="16146" y="1702"/>
                        <a:pt x="12243" y="401"/>
                        <a:pt x="11409" y="201"/>
                      </a:cubicBezTo>
                      <a:cubicBezTo>
                        <a:pt x="10542" y="68"/>
                        <a:pt x="9641" y="1"/>
                        <a:pt x="87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30"/>
                <p:cNvSpPr/>
                <p:nvPr/>
              </p:nvSpPr>
              <p:spPr>
                <a:xfrm>
                  <a:off x="4817775" y="3563107"/>
                  <a:ext cx="256875" cy="38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75" h="15577" extrusionOk="0">
                      <a:moveTo>
                        <a:pt x="5441" y="1"/>
                      </a:moveTo>
                      <a:cubicBezTo>
                        <a:pt x="5022" y="1"/>
                        <a:pt x="4737" y="32"/>
                        <a:pt x="4737" y="32"/>
                      </a:cubicBezTo>
                      <a:cubicBezTo>
                        <a:pt x="4737" y="32"/>
                        <a:pt x="4692" y="29"/>
                        <a:pt x="4613" y="29"/>
                      </a:cubicBezTo>
                      <a:cubicBezTo>
                        <a:pt x="4231" y="29"/>
                        <a:pt x="3062" y="121"/>
                        <a:pt x="2536" y="1200"/>
                      </a:cubicBezTo>
                      <a:cubicBezTo>
                        <a:pt x="1869" y="2501"/>
                        <a:pt x="301" y="5536"/>
                        <a:pt x="301" y="5536"/>
                      </a:cubicBezTo>
                      <a:lnTo>
                        <a:pt x="2202" y="6704"/>
                      </a:lnTo>
                      <a:lnTo>
                        <a:pt x="1" y="7838"/>
                      </a:lnTo>
                      <a:cubicBezTo>
                        <a:pt x="368" y="9439"/>
                        <a:pt x="835" y="11040"/>
                        <a:pt x="1368" y="12575"/>
                      </a:cubicBezTo>
                      <a:cubicBezTo>
                        <a:pt x="1735" y="13609"/>
                        <a:pt x="2169" y="14610"/>
                        <a:pt x="2669" y="15577"/>
                      </a:cubicBezTo>
                      <a:cubicBezTo>
                        <a:pt x="2669" y="15577"/>
                        <a:pt x="5838" y="12008"/>
                        <a:pt x="7106" y="10907"/>
                      </a:cubicBezTo>
                      <a:cubicBezTo>
                        <a:pt x="7906" y="10106"/>
                        <a:pt x="8607" y="9172"/>
                        <a:pt x="9107" y="8172"/>
                      </a:cubicBezTo>
                      <a:lnTo>
                        <a:pt x="7473" y="6671"/>
                      </a:lnTo>
                      <a:lnTo>
                        <a:pt x="10275" y="6337"/>
                      </a:lnTo>
                      <a:cubicBezTo>
                        <a:pt x="10275" y="6337"/>
                        <a:pt x="9574" y="2701"/>
                        <a:pt x="8640" y="1200"/>
                      </a:cubicBezTo>
                      <a:cubicBezTo>
                        <a:pt x="8017" y="161"/>
                        <a:pt x="6386" y="1"/>
                        <a:pt x="544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30"/>
                <p:cNvSpPr/>
                <p:nvPr/>
              </p:nvSpPr>
              <p:spPr>
                <a:xfrm>
                  <a:off x="4856150" y="3879132"/>
                  <a:ext cx="9175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902" fill="none" extrusionOk="0">
                      <a:moveTo>
                        <a:pt x="0" y="1"/>
                      </a:moveTo>
                      <a:cubicBezTo>
                        <a:pt x="133" y="301"/>
                        <a:pt x="234" y="634"/>
                        <a:pt x="367" y="901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30"/>
                <p:cNvSpPr/>
                <p:nvPr/>
              </p:nvSpPr>
              <p:spPr>
                <a:xfrm>
                  <a:off x="4821950" y="3633132"/>
                  <a:ext cx="50900" cy="22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8940" fill="none" extrusionOk="0">
                      <a:moveTo>
                        <a:pt x="1602" y="0"/>
                      </a:moveTo>
                      <a:lnTo>
                        <a:pt x="134" y="2735"/>
                      </a:lnTo>
                      <a:lnTo>
                        <a:pt x="2035" y="3903"/>
                      </a:lnTo>
                      <a:lnTo>
                        <a:pt x="0" y="5070"/>
                      </a:lnTo>
                      <a:cubicBezTo>
                        <a:pt x="0" y="5070"/>
                        <a:pt x="467" y="7105"/>
                        <a:pt x="1068" y="8940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30"/>
                <p:cNvSpPr/>
                <p:nvPr/>
              </p:nvSpPr>
              <p:spPr>
                <a:xfrm>
                  <a:off x="4934525" y="3602257"/>
                  <a:ext cx="140125" cy="293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05" h="11743" fill="none" extrusionOk="0">
                      <a:moveTo>
                        <a:pt x="4504" y="1"/>
                      </a:moveTo>
                      <a:lnTo>
                        <a:pt x="5605" y="4771"/>
                      </a:lnTo>
                      <a:lnTo>
                        <a:pt x="2803" y="5105"/>
                      </a:lnTo>
                      <a:lnTo>
                        <a:pt x="4437" y="6572"/>
                      </a:lnTo>
                      <a:cubicBezTo>
                        <a:pt x="4437" y="6572"/>
                        <a:pt x="1302" y="10242"/>
                        <a:pt x="1" y="11743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30"/>
                <p:cNvSpPr/>
                <p:nvPr/>
              </p:nvSpPr>
              <p:spPr>
                <a:xfrm>
                  <a:off x="5120500" y="3784907"/>
                  <a:ext cx="29200" cy="18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7239" fill="none" extrusionOk="0">
                      <a:moveTo>
                        <a:pt x="1168" y="0"/>
                      </a:moveTo>
                      <a:lnTo>
                        <a:pt x="0" y="7239"/>
                      </a:ln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30"/>
                <p:cNvSpPr/>
                <p:nvPr/>
              </p:nvSpPr>
              <p:spPr>
                <a:xfrm>
                  <a:off x="4744400" y="3752382"/>
                  <a:ext cx="14200" cy="20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8273" fill="none" extrusionOk="0">
                      <a:moveTo>
                        <a:pt x="134" y="0"/>
                      </a:moveTo>
                      <a:cubicBezTo>
                        <a:pt x="134" y="0"/>
                        <a:pt x="0" y="4370"/>
                        <a:pt x="67" y="5738"/>
                      </a:cubicBezTo>
                      <a:cubicBezTo>
                        <a:pt x="100" y="6605"/>
                        <a:pt x="267" y="7439"/>
                        <a:pt x="567" y="8273"/>
                      </a:cubicBezTo>
                    </a:path>
                  </a:pathLst>
                </a:custGeom>
                <a:noFill/>
                <a:ln w="5000" cap="rnd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30"/>
                <p:cNvSpPr/>
                <p:nvPr/>
              </p:nvSpPr>
              <p:spPr>
                <a:xfrm>
                  <a:off x="5048775" y="3791582"/>
                  <a:ext cx="50050" cy="3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1502" extrusionOk="0">
                      <a:moveTo>
                        <a:pt x="1101" y="0"/>
                      </a:moveTo>
                      <a:lnTo>
                        <a:pt x="1" y="1501"/>
                      </a:lnTo>
                      <a:lnTo>
                        <a:pt x="2002" y="1501"/>
                      </a:lnTo>
                      <a:lnTo>
                        <a:pt x="110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30"/>
                <p:cNvSpPr/>
                <p:nvPr/>
              </p:nvSpPr>
              <p:spPr>
                <a:xfrm>
                  <a:off x="4972050" y="3470432"/>
                  <a:ext cx="1501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5241" extrusionOk="0">
                      <a:moveTo>
                        <a:pt x="4430" y="1"/>
                      </a:moveTo>
                      <a:cubicBezTo>
                        <a:pt x="4392" y="1"/>
                        <a:pt x="4370" y="3"/>
                        <a:pt x="4370" y="3"/>
                      </a:cubicBezTo>
                      <a:cubicBezTo>
                        <a:pt x="4370" y="3"/>
                        <a:pt x="334" y="404"/>
                        <a:pt x="268" y="1838"/>
                      </a:cubicBezTo>
                      <a:cubicBezTo>
                        <a:pt x="201" y="3272"/>
                        <a:pt x="1" y="5241"/>
                        <a:pt x="2603" y="5241"/>
                      </a:cubicBezTo>
                      <a:cubicBezTo>
                        <a:pt x="5204" y="5241"/>
                        <a:pt x="6005" y="3139"/>
                        <a:pt x="5738" y="1505"/>
                      </a:cubicBezTo>
                      <a:cubicBezTo>
                        <a:pt x="5509" y="99"/>
                        <a:pt x="4663" y="1"/>
                        <a:pt x="443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30"/>
                <p:cNvSpPr/>
                <p:nvPr/>
              </p:nvSpPr>
              <p:spPr>
                <a:xfrm>
                  <a:off x="4885325" y="3531382"/>
                  <a:ext cx="135950" cy="3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8" h="15946" extrusionOk="0">
                      <a:moveTo>
                        <a:pt x="5438" y="1"/>
                      </a:moveTo>
                      <a:lnTo>
                        <a:pt x="1402" y="234"/>
                      </a:lnTo>
                      <a:cubicBezTo>
                        <a:pt x="1402" y="234"/>
                        <a:pt x="1335" y="2135"/>
                        <a:pt x="1201" y="4270"/>
                      </a:cubicBezTo>
                      <a:cubicBezTo>
                        <a:pt x="1068" y="6439"/>
                        <a:pt x="34" y="9374"/>
                        <a:pt x="34" y="11842"/>
                      </a:cubicBezTo>
                      <a:cubicBezTo>
                        <a:pt x="1" y="13210"/>
                        <a:pt x="67" y="14578"/>
                        <a:pt x="201" y="15945"/>
                      </a:cubicBezTo>
                      <a:cubicBezTo>
                        <a:pt x="201" y="15945"/>
                        <a:pt x="2369" y="11776"/>
                        <a:pt x="3336" y="9374"/>
                      </a:cubicBezTo>
                      <a:cubicBezTo>
                        <a:pt x="4304" y="6972"/>
                        <a:pt x="5438" y="1"/>
                        <a:pt x="543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30"/>
                <p:cNvSpPr/>
                <p:nvPr/>
              </p:nvSpPr>
              <p:spPr>
                <a:xfrm>
                  <a:off x="4860300" y="3222107"/>
                  <a:ext cx="238525" cy="20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1" h="8336" extrusionOk="0">
                      <a:moveTo>
                        <a:pt x="5184" y="0"/>
                      </a:moveTo>
                      <a:cubicBezTo>
                        <a:pt x="3432" y="0"/>
                        <a:pt x="1520" y="724"/>
                        <a:pt x="901" y="2031"/>
                      </a:cubicBezTo>
                      <a:cubicBezTo>
                        <a:pt x="268" y="3232"/>
                        <a:pt x="1" y="4566"/>
                        <a:pt x="68" y="5934"/>
                      </a:cubicBezTo>
                      <a:cubicBezTo>
                        <a:pt x="134" y="6667"/>
                        <a:pt x="268" y="7368"/>
                        <a:pt x="501" y="8068"/>
                      </a:cubicBezTo>
                      <a:cubicBezTo>
                        <a:pt x="501" y="8068"/>
                        <a:pt x="768" y="6834"/>
                        <a:pt x="2536" y="6200"/>
                      </a:cubicBezTo>
                      <a:cubicBezTo>
                        <a:pt x="3865" y="5715"/>
                        <a:pt x="5291" y="5210"/>
                        <a:pt x="6291" y="5210"/>
                      </a:cubicBezTo>
                      <a:cubicBezTo>
                        <a:pt x="6596" y="5210"/>
                        <a:pt x="6862" y="5257"/>
                        <a:pt x="7073" y="5367"/>
                      </a:cubicBezTo>
                      <a:cubicBezTo>
                        <a:pt x="8007" y="5834"/>
                        <a:pt x="8774" y="8335"/>
                        <a:pt x="8774" y="8335"/>
                      </a:cubicBezTo>
                      <a:cubicBezTo>
                        <a:pt x="9241" y="7401"/>
                        <a:pt x="9508" y="6334"/>
                        <a:pt x="9541" y="5266"/>
                      </a:cubicBezTo>
                      <a:cubicBezTo>
                        <a:pt x="9541" y="3665"/>
                        <a:pt x="9241" y="1430"/>
                        <a:pt x="7339" y="463"/>
                      </a:cubicBezTo>
                      <a:cubicBezTo>
                        <a:pt x="6745" y="150"/>
                        <a:pt x="5981" y="0"/>
                        <a:pt x="518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30"/>
                <p:cNvSpPr/>
                <p:nvPr/>
              </p:nvSpPr>
              <p:spPr>
                <a:xfrm>
                  <a:off x="4838625" y="3397957"/>
                  <a:ext cx="44225" cy="7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2807" extrusionOk="0">
                      <a:moveTo>
                        <a:pt x="651" y="0"/>
                      </a:moveTo>
                      <a:cubicBezTo>
                        <a:pt x="527" y="0"/>
                        <a:pt x="413" y="81"/>
                        <a:pt x="334" y="301"/>
                      </a:cubicBezTo>
                      <a:cubicBezTo>
                        <a:pt x="1" y="1168"/>
                        <a:pt x="468" y="2402"/>
                        <a:pt x="968" y="2669"/>
                      </a:cubicBezTo>
                      <a:cubicBezTo>
                        <a:pt x="1217" y="2778"/>
                        <a:pt x="1408" y="2807"/>
                        <a:pt x="1541" y="2807"/>
                      </a:cubicBezTo>
                      <a:cubicBezTo>
                        <a:pt x="1693" y="2807"/>
                        <a:pt x="1768" y="2769"/>
                        <a:pt x="1768" y="2769"/>
                      </a:cubicBezTo>
                      <a:lnTo>
                        <a:pt x="1435" y="634"/>
                      </a:lnTo>
                      <a:cubicBezTo>
                        <a:pt x="1435" y="634"/>
                        <a:pt x="1000" y="0"/>
                        <a:pt x="6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30"/>
                <p:cNvSpPr/>
                <p:nvPr/>
              </p:nvSpPr>
              <p:spPr>
                <a:xfrm>
                  <a:off x="5067125" y="3408282"/>
                  <a:ext cx="35050" cy="7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2824" extrusionOk="0">
                      <a:moveTo>
                        <a:pt x="1188" y="1"/>
                      </a:moveTo>
                      <a:cubicBezTo>
                        <a:pt x="922" y="1"/>
                        <a:pt x="501" y="421"/>
                        <a:pt x="501" y="421"/>
                      </a:cubicBezTo>
                      <a:lnTo>
                        <a:pt x="0" y="2756"/>
                      </a:lnTo>
                      <a:cubicBezTo>
                        <a:pt x="0" y="2756"/>
                        <a:pt x="42" y="2823"/>
                        <a:pt x="134" y="2823"/>
                      </a:cubicBezTo>
                      <a:cubicBezTo>
                        <a:pt x="226" y="2823"/>
                        <a:pt x="367" y="2756"/>
                        <a:pt x="567" y="2489"/>
                      </a:cubicBezTo>
                      <a:cubicBezTo>
                        <a:pt x="1068" y="1889"/>
                        <a:pt x="1368" y="1122"/>
                        <a:pt x="1401" y="355"/>
                      </a:cubicBezTo>
                      <a:cubicBezTo>
                        <a:pt x="1401" y="91"/>
                        <a:pt x="1311" y="1"/>
                        <a:pt x="118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30"/>
                <p:cNvSpPr/>
                <p:nvPr/>
              </p:nvSpPr>
              <p:spPr>
                <a:xfrm>
                  <a:off x="4869475" y="3269657"/>
                  <a:ext cx="213525" cy="31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1" h="12471" extrusionOk="0">
                      <a:moveTo>
                        <a:pt x="7218" y="1"/>
                      </a:moveTo>
                      <a:cubicBezTo>
                        <a:pt x="7112" y="1"/>
                        <a:pt x="7010" y="59"/>
                        <a:pt x="6972" y="196"/>
                      </a:cubicBezTo>
                      <a:lnTo>
                        <a:pt x="6405" y="1730"/>
                      </a:lnTo>
                      <a:cubicBezTo>
                        <a:pt x="6081" y="1654"/>
                        <a:pt x="5749" y="1616"/>
                        <a:pt x="5417" y="1616"/>
                      </a:cubicBezTo>
                      <a:cubicBezTo>
                        <a:pt x="4588" y="1616"/>
                        <a:pt x="3761" y="1854"/>
                        <a:pt x="3070" y="2330"/>
                      </a:cubicBezTo>
                      <a:cubicBezTo>
                        <a:pt x="1368" y="3431"/>
                        <a:pt x="1" y="4399"/>
                        <a:pt x="1" y="4399"/>
                      </a:cubicBezTo>
                      <a:cubicBezTo>
                        <a:pt x="1" y="4399"/>
                        <a:pt x="67" y="8101"/>
                        <a:pt x="768" y="9469"/>
                      </a:cubicBezTo>
                      <a:cubicBezTo>
                        <a:pt x="1502" y="10836"/>
                        <a:pt x="2736" y="12471"/>
                        <a:pt x="3770" y="12471"/>
                      </a:cubicBezTo>
                      <a:cubicBezTo>
                        <a:pt x="4838" y="12471"/>
                        <a:pt x="6639" y="10203"/>
                        <a:pt x="7373" y="9469"/>
                      </a:cubicBezTo>
                      <a:cubicBezTo>
                        <a:pt x="8073" y="8768"/>
                        <a:pt x="8540" y="5966"/>
                        <a:pt x="8540" y="5066"/>
                      </a:cubicBezTo>
                      <a:cubicBezTo>
                        <a:pt x="8540" y="4399"/>
                        <a:pt x="7473" y="2964"/>
                        <a:pt x="6839" y="2230"/>
                      </a:cubicBezTo>
                      <a:lnTo>
                        <a:pt x="7506" y="396"/>
                      </a:lnTo>
                      <a:cubicBezTo>
                        <a:pt x="7590" y="165"/>
                        <a:pt x="7398" y="1"/>
                        <a:pt x="721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30"/>
                <p:cNvSpPr/>
                <p:nvPr/>
              </p:nvSpPr>
              <p:spPr>
                <a:xfrm>
                  <a:off x="4885325" y="3733207"/>
                  <a:ext cx="91750" cy="19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0" h="7906" extrusionOk="0">
                      <a:moveTo>
                        <a:pt x="534" y="0"/>
                      </a:moveTo>
                      <a:cubicBezTo>
                        <a:pt x="234" y="1234"/>
                        <a:pt x="67" y="2502"/>
                        <a:pt x="34" y="3803"/>
                      </a:cubicBezTo>
                      <a:cubicBezTo>
                        <a:pt x="1" y="5170"/>
                        <a:pt x="67" y="6538"/>
                        <a:pt x="201" y="7906"/>
                      </a:cubicBezTo>
                      <a:cubicBezTo>
                        <a:pt x="201" y="7906"/>
                        <a:pt x="2369" y="3736"/>
                        <a:pt x="3336" y="1334"/>
                      </a:cubicBezTo>
                      <a:cubicBezTo>
                        <a:pt x="3436" y="1034"/>
                        <a:pt x="3570" y="734"/>
                        <a:pt x="3670" y="400"/>
                      </a:cubicBezTo>
                      <a:lnTo>
                        <a:pt x="3670" y="400"/>
                      </a:lnTo>
                      <a:cubicBezTo>
                        <a:pt x="3441" y="422"/>
                        <a:pt x="3212" y="432"/>
                        <a:pt x="2984" y="432"/>
                      </a:cubicBezTo>
                      <a:cubicBezTo>
                        <a:pt x="2148" y="432"/>
                        <a:pt x="1321" y="288"/>
                        <a:pt x="534" y="0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4" name="Google Shape;244;p30"/>
              <p:cNvGrpSpPr/>
              <p:nvPr/>
            </p:nvGrpSpPr>
            <p:grpSpPr>
              <a:xfrm>
                <a:off x="6318550" y="3292778"/>
                <a:ext cx="341175" cy="255225"/>
                <a:chOff x="6318550" y="3292778"/>
                <a:chExt cx="341175" cy="255225"/>
              </a:xfrm>
            </p:grpSpPr>
            <p:grpSp>
              <p:nvGrpSpPr>
                <p:cNvPr id="245" name="Google Shape;245;p30"/>
                <p:cNvGrpSpPr/>
                <p:nvPr/>
              </p:nvGrpSpPr>
              <p:grpSpPr>
                <a:xfrm>
                  <a:off x="6352407" y="3292778"/>
                  <a:ext cx="269778" cy="255225"/>
                  <a:chOff x="2467775" y="2055774"/>
                  <a:chExt cx="148450" cy="140426"/>
                </a:xfrm>
              </p:grpSpPr>
              <p:sp>
                <p:nvSpPr>
                  <p:cNvPr id="246" name="Google Shape;246;p30"/>
                  <p:cNvSpPr/>
                  <p:nvPr/>
                </p:nvSpPr>
                <p:spPr>
                  <a:xfrm rot="960265">
                    <a:off x="2563675" y="2083600"/>
                    <a:ext cx="51723" cy="12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69" h="501" fill="none" extrusionOk="0">
                        <a:moveTo>
                          <a:pt x="0" y="501"/>
                        </a:moveTo>
                        <a:cubicBezTo>
                          <a:pt x="601" y="34"/>
                          <a:pt x="1435" y="1"/>
                          <a:pt x="2068" y="43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7" name="Google Shape;247;p30"/>
                  <p:cNvSpPr/>
                  <p:nvPr/>
                </p:nvSpPr>
                <p:spPr>
                  <a:xfrm rot="-506865">
                    <a:off x="2493538" y="2058663"/>
                    <a:ext cx="40873" cy="208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35" h="835" fill="none" extrusionOk="0">
                        <a:moveTo>
                          <a:pt x="1635" y="835"/>
                        </a:moveTo>
                        <a:cubicBezTo>
                          <a:pt x="1635" y="835"/>
                          <a:pt x="868" y="1"/>
                          <a:pt x="0" y="334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8" name="Google Shape;248;p30"/>
                  <p:cNvSpPr/>
                  <p:nvPr/>
                </p:nvSpPr>
                <p:spPr>
                  <a:xfrm>
                    <a:off x="2530300" y="2165325"/>
                    <a:ext cx="11700" cy="5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8" h="235" fill="none" extrusionOk="0">
                        <a:moveTo>
                          <a:pt x="1" y="1"/>
                        </a:moveTo>
                        <a:lnTo>
                          <a:pt x="468" y="234"/>
                        </a:ln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9" name="Google Shape;249;p30"/>
                  <p:cNvSpPr/>
                  <p:nvPr/>
                </p:nvSpPr>
                <p:spPr>
                  <a:xfrm>
                    <a:off x="2510300" y="2185350"/>
                    <a:ext cx="46725" cy="10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69" h="434" fill="none" extrusionOk="0">
                        <a:moveTo>
                          <a:pt x="0" y="0"/>
                        </a:moveTo>
                        <a:cubicBezTo>
                          <a:pt x="567" y="334"/>
                          <a:pt x="1235" y="434"/>
                          <a:pt x="1868" y="267"/>
                        </a:cubicBezTo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0" name="Google Shape;250;p30"/>
                  <p:cNvSpPr/>
                  <p:nvPr/>
                </p:nvSpPr>
                <p:spPr>
                  <a:xfrm>
                    <a:off x="2467775" y="2067750"/>
                    <a:ext cx="75900" cy="7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170" fill="none" extrusionOk="0">
                        <a:moveTo>
                          <a:pt x="2836" y="1969"/>
                        </a:moveTo>
                        <a:cubicBezTo>
                          <a:pt x="2502" y="3070"/>
                          <a:pt x="968" y="3170"/>
                          <a:pt x="501" y="2136"/>
                        </a:cubicBezTo>
                        <a:cubicBezTo>
                          <a:pt x="0" y="1102"/>
                          <a:pt x="1034" y="1"/>
                          <a:pt x="2102" y="434"/>
                        </a:cubicBezTo>
                        <a:cubicBezTo>
                          <a:pt x="2702" y="668"/>
                          <a:pt x="3036" y="1335"/>
                          <a:pt x="2836" y="1969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1" name="Google Shape;251;p30"/>
                  <p:cNvSpPr/>
                  <p:nvPr/>
                </p:nvSpPr>
                <p:spPr>
                  <a:xfrm>
                    <a:off x="2540325" y="2087775"/>
                    <a:ext cx="75900" cy="78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36" h="3136" fill="none" extrusionOk="0">
                        <a:moveTo>
                          <a:pt x="2836" y="1935"/>
                        </a:moveTo>
                        <a:cubicBezTo>
                          <a:pt x="2502" y="3036"/>
                          <a:pt x="1001" y="3136"/>
                          <a:pt x="501" y="2102"/>
                        </a:cubicBezTo>
                        <a:cubicBezTo>
                          <a:pt x="0" y="1068"/>
                          <a:pt x="1068" y="0"/>
                          <a:pt x="2102" y="434"/>
                        </a:cubicBezTo>
                        <a:cubicBezTo>
                          <a:pt x="2736" y="634"/>
                          <a:pt x="3036" y="1335"/>
                          <a:pt x="2836" y="1935"/>
                        </a:cubicBezTo>
                        <a:close/>
                      </a:path>
                    </a:pathLst>
                  </a:custGeom>
                  <a:noFill/>
                  <a:ln w="9525" cap="rnd" cmpd="sng">
                    <a:solidFill>
                      <a:srgbClr val="263238"/>
                    </a:solidFill>
                    <a:prstDash val="solid"/>
                    <a:miter lim="3335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cxnSp>
              <p:nvCxnSpPr>
                <p:cNvPr id="252" name="Google Shape;252;p30"/>
                <p:cNvCxnSpPr/>
                <p:nvPr/>
              </p:nvCxnSpPr>
              <p:spPr>
                <a:xfrm rot="10800000">
                  <a:off x="6318550" y="3347500"/>
                  <a:ext cx="51900" cy="297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26323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53" name="Google Shape;253;p30"/>
                <p:cNvCxnSpPr/>
                <p:nvPr/>
              </p:nvCxnSpPr>
              <p:spPr>
                <a:xfrm rot="10800000" flipH="1">
                  <a:off x="6617425" y="3370875"/>
                  <a:ext cx="42300" cy="35400"/>
                </a:xfrm>
                <a:prstGeom prst="straightConnector1">
                  <a:avLst/>
                </a:prstGeom>
                <a:noFill/>
                <a:ln w="9525" cap="rnd" cmpd="sng">
                  <a:solidFill>
                    <a:srgbClr val="263238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54" name="Google Shape;254;p30"/>
            <p:cNvGrpSpPr/>
            <p:nvPr/>
          </p:nvGrpSpPr>
          <p:grpSpPr>
            <a:xfrm>
              <a:off x="3465541" y="3004298"/>
              <a:ext cx="887972" cy="1237466"/>
              <a:chOff x="3465541" y="2966698"/>
              <a:chExt cx="887972" cy="1237466"/>
            </a:xfrm>
          </p:grpSpPr>
          <p:grpSp>
            <p:nvGrpSpPr>
              <p:cNvPr id="255" name="Google Shape;255;p30"/>
              <p:cNvGrpSpPr/>
              <p:nvPr/>
            </p:nvGrpSpPr>
            <p:grpSpPr>
              <a:xfrm>
                <a:off x="3465541" y="2966698"/>
                <a:ext cx="887972" cy="1237466"/>
                <a:chOff x="3106550" y="3169707"/>
                <a:chExt cx="586275" cy="817025"/>
              </a:xfrm>
            </p:grpSpPr>
            <p:sp>
              <p:nvSpPr>
                <p:cNvPr id="256" name="Google Shape;256;p30"/>
                <p:cNvSpPr/>
                <p:nvPr/>
              </p:nvSpPr>
              <p:spPr>
                <a:xfrm>
                  <a:off x="3110725" y="3462157"/>
                  <a:ext cx="582100" cy="51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284" h="20650" extrusionOk="0">
                      <a:moveTo>
                        <a:pt x="12710" y="1"/>
                      </a:moveTo>
                      <a:cubicBezTo>
                        <a:pt x="12710" y="1"/>
                        <a:pt x="3803" y="1035"/>
                        <a:pt x="3536" y="1802"/>
                      </a:cubicBezTo>
                      <a:cubicBezTo>
                        <a:pt x="3236" y="2603"/>
                        <a:pt x="1" y="10175"/>
                        <a:pt x="501" y="10842"/>
                      </a:cubicBezTo>
                      <a:cubicBezTo>
                        <a:pt x="968" y="11543"/>
                        <a:pt x="1969" y="11676"/>
                        <a:pt x="2736" y="11676"/>
                      </a:cubicBezTo>
                      <a:cubicBezTo>
                        <a:pt x="3303" y="11643"/>
                        <a:pt x="3803" y="11409"/>
                        <a:pt x="4237" y="11042"/>
                      </a:cubicBezTo>
                      <a:lnTo>
                        <a:pt x="4237" y="11042"/>
                      </a:lnTo>
                      <a:lnTo>
                        <a:pt x="1969" y="20649"/>
                      </a:lnTo>
                      <a:lnTo>
                        <a:pt x="18347" y="20649"/>
                      </a:lnTo>
                      <a:lnTo>
                        <a:pt x="18847" y="13944"/>
                      </a:lnTo>
                      <a:cubicBezTo>
                        <a:pt x="18847" y="13944"/>
                        <a:pt x="20477" y="14659"/>
                        <a:pt x="21725" y="14659"/>
                      </a:cubicBezTo>
                      <a:cubicBezTo>
                        <a:pt x="21825" y="14659"/>
                        <a:pt x="21922" y="14655"/>
                        <a:pt x="22016" y="14645"/>
                      </a:cubicBezTo>
                      <a:cubicBezTo>
                        <a:pt x="23284" y="14511"/>
                        <a:pt x="23017" y="13511"/>
                        <a:pt x="22717" y="11609"/>
                      </a:cubicBezTo>
                      <a:cubicBezTo>
                        <a:pt x="22450" y="9708"/>
                        <a:pt x="22316" y="4838"/>
                        <a:pt x="21816" y="3904"/>
                      </a:cubicBezTo>
                      <a:cubicBezTo>
                        <a:pt x="21316" y="3003"/>
                        <a:pt x="15311" y="468"/>
                        <a:pt x="15311" y="468"/>
                      </a:cubicBezTo>
                      <a:lnTo>
                        <a:pt x="12710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30"/>
                <p:cNvSpPr/>
                <p:nvPr/>
              </p:nvSpPr>
              <p:spPr>
                <a:xfrm>
                  <a:off x="3275000" y="3462157"/>
                  <a:ext cx="234375" cy="524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5" h="20983" extrusionOk="0">
                      <a:moveTo>
                        <a:pt x="5271" y="1"/>
                      </a:moveTo>
                      <a:cubicBezTo>
                        <a:pt x="5271" y="1"/>
                        <a:pt x="2603" y="7973"/>
                        <a:pt x="1969" y="11543"/>
                      </a:cubicBezTo>
                      <a:cubicBezTo>
                        <a:pt x="1335" y="15145"/>
                        <a:pt x="1" y="20949"/>
                        <a:pt x="1" y="20949"/>
                      </a:cubicBezTo>
                      <a:lnTo>
                        <a:pt x="4604" y="20983"/>
                      </a:lnTo>
                      <a:cubicBezTo>
                        <a:pt x="4604" y="20983"/>
                        <a:pt x="5205" y="16079"/>
                        <a:pt x="5905" y="12610"/>
                      </a:cubicBezTo>
                      <a:cubicBezTo>
                        <a:pt x="6606" y="9174"/>
                        <a:pt x="9374" y="1102"/>
                        <a:pt x="9374" y="1102"/>
                      </a:cubicBezTo>
                      <a:lnTo>
                        <a:pt x="5271" y="1"/>
                      </a:ln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30"/>
                <p:cNvSpPr/>
                <p:nvPr/>
              </p:nvSpPr>
              <p:spPr>
                <a:xfrm>
                  <a:off x="3355900" y="3440482"/>
                  <a:ext cx="190150" cy="15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72" extrusionOk="0">
                      <a:moveTo>
                        <a:pt x="4737" y="1"/>
                      </a:moveTo>
                      <a:lnTo>
                        <a:pt x="2602" y="34"/>
                      </a:lnTo>
                      <a:cubicBezTo>
                        <a:pt x="2602" y="34"/>
                        <a:pt x="1402" y="34"/>
                        <a:pt x="968" y="868"/>
                      </a:cubicBezTo>
                      <a:cubicBezTo>
                        <a:pt x="568" y="1702"/>
                        <a:pt x="1" y="4937"/>
                        <a:pt x="1" y="4937"/>
                      </a:cubicBezTo>
                      <a:cubicBezTo>
                        <a:pt x="1" y="4937"/>
                        <a:pt x="2536" y="3803"/>
                        <a:pt x="2736" y="3803"/>
                      </a:cubicBezTo>
                      <a:cubicBezTo>
                        <a:pt x="2969" y="3803"/>
                        <a:pt x="3937" y="3903"/>
                        <a:pt x="4437" y="4437"/>
                      </a:cubicBezTo>
                      <a:cubicBezTo>
                        <a:pt x="4937" y="5004"/>
                        <a:pt x="6005" y="6372"/>
                        <a:pt x="6005" y="6372"/>
                      </a:cubicBezTo>
                      <a:cubicBezTo>
                        <a:pt x="6005" y="6372"/>
                        <a:pt x="7606" y="3737"/>
                        <a:pt x="7206" y="2069"/>
                      </a:cubicBezTo>
                      <a:cubicBezTo>
                        <a:pt x="6905" y="901"/>
                        <a:pt x="5905" y="67"/>
                        <a:pt x="4737" y="1"/>
                      </a:cubicBezTo>
                      <a:close/>
                    </a:path>
                  </a:pathLst>
                </a:custGeom>
                <a:solidFill>
                  <a:srgbClr val="C6FF00"/>
                </a:solidFill>
                <a:ln w="10850" cap="flat" cmpd="sng">
                  <a:solidFill>
                    <a:srgbClr val="263238"/>
                  </a:solidFill>
                  <a:prstDash val="solid"/>
                  <a:miter lim="33357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30"/>
                <p:cNvSpPr/>
                <p:nvPr/>
              </p:nvSpPr>
              <p:spPr>
                <a:xfrm>
                  <a:off x="3406775" y="3394607"/>
                  <a:ext cx="120100" cy="20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8107" extrusionOk="0">
                      <a:moveTo>
                        <a:pt x="167" y="1"/>
                      </a:moveTo>
                      <a:cubicBezTo>
                        <a:pt x="167" y="1"/>
                        <a:pt x="0" y="4938"/>
                        <a:pt x="167" y="6339"/>
                      </a:cubicBezTo>
                      <a:cubicBezTo>
                        <a:pt x="301" y="7773"/>
                        <a:pt x="501" y="8107"/>
                        <a:pt x="501" y="8107"/>
                      </a:cubicBezTo>
                      <a:cubicBezTo>
                        <a:pt x="501" y="8107"/>
                        <a:pt x="1702" y="6139"/>
                        <a:pt x="2068" y="5438"/>
                      </a:cubicBezTo>
                      <a:cubicBezTo>
                        <a:pt x="2402" y="4738"/>
                        <a:pt x="3469" y="3937"/>
                        <a:pt x="3970" y="3303"/>
                      </a:cubicBezTo>
                      <a:cubicBezTo>
                        <a:pt x="4470" y="2670"/>
                        <a:pt x="4804" y="268"/>
                        <a:pt x="4804" y="268"/>
                      </a:cubicBezTo>
                      <a:lnTo>
                        <a:pt x="4804" y="268"/>
                      </a:lnTo>
                      <a:cubicBezTo>
                        <a:pt x="4804" y="268"/>
                        <a:pt x="3362" y="1395"/>
                        <a:pt x="2337" y="1395"/>
                      </a:cubicBezTo>
                      <a:cubicBezTo>
                        <a:pt x="2206" y="1395"/>
                        <a:pt x="2082" y="1377"/>
                        <a:pt x="1968" y="1335"/>
                      </a:cubicBezTo>
                      <a:cubicBezTo>
                        <a:pt x="1268" y="1035"/>
                        <a:pt x="667" y="568"/>
                        <a:pt x="1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30"/>
                <p:cNvSpPr/>
                <p:nvPr/>
              </p:nvSpPr>
              <p:spPr>
                <a:xfrm>
                  <a:off x="3401775" y="3169707"/>
                  <a:ext cx="188475" cy="298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9" h="11953" extrusionOk="0">
                      <a:moveTo>
                        <a:pt x="4030" y="1"/>
                      </a:moveTo>
                      <a:cubicBezTo>
                        <a:pt x="3774" y="1"/>
                        <a:pt x="3519" y="20"/>
                        <a:pt x="3269" y="57"/>
                      </a:cubicBezTo>
                      <a:cubicBezTo>
                        <a:pt x="2068" y="224"/>
                        <a:pt x="901" y="824"/>
                        <a:pt x="567" y="1992"/>
                      </a:cubicBezTo>
                      <a:cubicBezTo>
                        <a:pt x="267" y="2993"/>
                        <a:pt x="134" y="6228"/>
                        <a:pt x="67" y="7863"/>
                      </a:cubicBezTo>
                      <a:cubicBezTo>
                        <a:pt x="0" y="9497"/>
                        <a:pt x="834" y="11532"/>
                        <a:pt x="1535" y="11732"/>
                      </a:cubicBezTo>
                      <a:cubicBezTo>
                        <a:pt x="1928" y="11885"/>
                        <a:pt x="2335" y="11952"/>
                        <a:pt x="2738" y="11952"/>
                      </a:cubicBezTo>
                      <a:cubicBezTo>
                        <a:pt x="2951" y="11952"/>
                        <a:pt x="3162" y="11934"/>
                        <a:pt x="3369" y="11899"/>
                      </a:cubicBezTo>
                      <a:cubicBezTo>
                        <a:pt x="3736" y="11732"/>
                        <a:pt x="5371" y="9564"/>
                        <a:pt x="5771" y="9130"/>
                      </a:cubicBezTo>
                      <a:cubicBezTo>
                        <a:pt x="6205" y="8697"/>
                        <a:pt x="7472" y="4761"/>
                        <a:pt x="7472" y="3360"/>
                      </a:cubicBezTo>
                      <a:cubicBezTo>
                        <a:pt x="7539" y="1925"/>
                        <a:pt x="6638" y="624"/>
                        <a:pt x="5304" y="157"/>
                      </a:cubicBezTo>
                      <a:cubicBezTo>
                        <a:pt x="4887" y="53"/>
                        <a:pt x="4457" y="1"/>
                        <a:pt x="40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30"/>
                <p:cNvSpPr/>
                <p:nvPr/>
              </p:nvSpPr>
              <p:spPr>
                <a:xfrm>
                  <a:off x="3385925" y="3296032"/>
                  <a:ext cx="20875" cy="61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2443" extrusionOk="0">
                      <a:moveTo>
                        <a:pt x="297" y="1"/>
                      </a:moveTo>
                      <a:cubicBezTo>
                        <a:pt x="136" y="1"/>
                        <a:pt x="0" y="125"/>
                        <a:pt x="0" y="542"/>
                      </a:cubicBezTo>
                      <a:cubicBezTo>
                        <a:pt x="34" y="1242"/>
                        <a:pt x="267" y="1909"/>
                        <a:pt x="701" y="2443"/>
                      </a:cubicBezTo>
                      <a:lnTo>
                        <a:pt x="834" y="275"/>
                      </a:lnTo>
                      <a:cubicBezTo>
                        <a:pt x="834" y="275"/>
                        <a:pt x="537" y="1"/>
                        <a:pt x="2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30"/>
                <p:cNvSpPr/>
                <p:nvPr/>
              </p:nvSpPr>
              <p:spPr>
                <a:xfrm>
                  <a:off x="3405925" y="3169707"/>
                  <a:ext cx="184325" cy="167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6696" extrusionOk="0">
                      <a:moveTo>
                        <a:pt x="3863" y="1"/>
                      </a:moveTo>
                      <a:cubicBezTo>
                        <a:pt x="3608" y="1"/>
                        <a:pt x="3353" y="20"/>
                        <a:pt x="3103" y="57"/>
                      </a:cubicBezTo>
                      <a:cubicBezTo>
                        <a:pt x="1902" y="224"/>
                        <a:pt x="735" y="824"/>
                        <a:pt x="401" y="1992"/>
                      </a:cubicBezTo>
                      <a:cubicBezTo>
                        <a:pt x="168" y="3159"/>
                        <a:pt x="34" y="4360"/>
                        <a:pt x="1" y="5528"/>
                      </a:cubicBezTo>
                      <a:cubicBezTo>
                        <a:pt x="368" y="5261"/>
                        <a:pt x="1102" y="4594"/>
                        <a:pt x="968" y="3760"/>
                      </a:cubicBezTo>
                      <a:cubicBezTo>
                        <a:pt x="735" y="2692"/>
                        <a:pt x="335" y="2225"/>
                        <a:pt x="1102" y="1725"/>
                      </a:cubicBezTo>
                      <a:cubicBezTo>
                        <a:pt x="1290" y="1603"/>
                        <a:pt x="1488" y="1552"/>
                        <a:pt x="1698" y="1552"/>
                      </a:cubicBezTo>
                      <a:cubicBezTo>
                        <a:pt x="2347" y="1552"/>
                        <a:pt x="3114" y="2031"/>
                        <a:pt x="4071" y="2359"/>
                      </a:cubicBezTo>
                      <a:cubicBezTo>
                        <a:pt x="4457" y="2491"/>
                        <a:pt x="4844" y="2530"/>
                        <a:pt x="5205" y="2530"/>
                      </a:cubicBezTo>
                      <a:cubicBezTo>
                        <a:pt x="5729" y="2530"/>
                        <a:pt x="6199" y="2448"/>
                        <a:pt x="6537" y="2448"/>
                      </a:cubicBezTo>
                      <a:cubicBezTo>
                        <a:pt x="6730" y="2448"/>
                        <a:pt x="6880" y="2475"/>
                        <a:pt x="6973" y="2559"/>
                      </a:cubicBezTo>
                      <a:cubicBezTo>
                        <a:pt x="7306" y="2926"/>
                        <a:pt x="5838" y="4394"/>
                        <a:pt x="6039" y="4961"/>
                      </a:cubicBezTo>
                      <a:cubicBezTo>
                        <a:pt x="6239" y="5528"/>
                        <a:pt x="6739" y="6162"/>
                        <a:pt x="6606" y="6662"/>
                      </a:cubicBezTo>
                      <a:lnTo>
                        <a:pt x="6606" y="6695"/>
                      </a:lnTo>
                      <a:cubicBezTo>
                        <a:pt x="6973" y="5595"/>
                        <a:pt x="7206" y="4494"/>
                        <a:pt x="7306" y="3360"/>
                      </a:cubicBezTo>
                      <a:cubicBezTo>
                        <a:pt x="7373" y="1925"/>
                        <a:pt x="6472" y="624"/>
                        <a:pt x="5105" y="157"/>
                      </a:cubicBezTo>
                      <a:cubicBezTo>
                        <a:pt x="4708" y="53"/>
                        <a:pt x="4286" y="1"/>
                        <a:pt x="38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30"/>
                <p:cNvSpPr/>
                <p:nvPr/>
              </p:nvSpPr>
              <p:spPr>
                <a:xfrm>
                  <a:off x="3212475" y="3636407"/>
                  <a:ext cx="104250" cy="38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0" h="1537" extrusionOk="0">
                      <a:moveTo>
                        <a:pt x="2358" y="1"/>
                      </a:moveTo>
                      <a:cubicBezTo>
                        <a:pt x="1633" y="1"/>
                        <a:pt x="0" y="1537"/>
                        <a:pt x="0" y="1537"/>
                      </a:cubicBezTo>
                      <a:lnTo>
                        <a:pt x="4170" y="1537"/>
                      </a:lnTo>
                      <a:cubicBezTo>
                        <a:pt x="4170" y="1537"/>
                        <a:pt x="3102" y="69"/>
                        <a:pt x="2402" y="3"/>
                      </a:cubicBezTo>
                      <a:cubicBezTo>
                        <a:pt x="2388" y="1"/>
                        <a:pt x="2373" y="1"/>
                        <a:pt x="23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30"/>
                <p:cNvSpPr/>
                <p:nvPr/>
              </p:nvSpPr>
              <p:spPr>
                <a:xfrm>
                  <a:off x="3484325" y="3678982"/>
                  <a:ext cx="30050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1969" extrusionOk="0">
                      <a:moveTo>
                        <a:pt x="1" y="1"/>
                      </a:moveTo>
                      <a:lnTo>
                        <a:pt x="134" y="1669"/>
                      </a:lnTo>
                      <a:lnTo>
                        <a:pt x="1201" y="1969"/>
                      </a:lnTo>
                      <a:lnTo>
                        <a:pt x="100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30"/>
                <p:cNvSpPr/>
                <p:nvPr/>
              </p:nvSpPr>
              <p:spPr>
                <a:xfrm>
                  <a:off x="3509350" y="3678982"/>
                  <a:ext cx="5422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2970" extrusionOk="0">
                      <a:moveTo>
                        <a:pt x="0" y="1"/>
                      </a:moveTo>
                      <a:lnTo>
                        <a:pt x="200" y="1969"/>
                      </a:lnTo>
                      <a:lnTo>
                        <a:pt x="2168" y="2970"/>
                      </a:lnTo>
                      <a:lnTo>
                        <a:pt x="2168" y="2970"/>
                      </a:lnTo>
                      <a:lnTo>
                        <a:pt x="1768" y="768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30"/>
                <p:cNvSpPr/>
                <p:nvPr/>
              </p:nvSpPr>
              <p:spPr>
                <a:xfrm>
                  <a:off x="3341725" y="3675657"/>
                  <a:ext cx="349450" cy="193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7746" extrusionOk="0">
                      <a:moveTo>
                        <a:pt x="2235" y="0"/>
                      </a:moveTo>
                      <a:cubicBezTo>
                        <a:pt x="1668" y="301"/>
                        <a:pt x="1135" y="634"/>
                        <a:pt x="634" y="1068"/>
                      </a:cubicBezTo>
                      <a:cubicBezTo>
                        <a:pt x="334" y="1368"/>
                        <a:pt x="101" y="1702"/>
                        <a:pt x="0" y="2102"/>
                      </a:cubicBezTo>
                      <a:cubicBezTo>
                        <a:pt x="0" y="2102"/>
                        <a:pt x="4771" y="5571"/>
                        <a:pt x="7106" y="6638"/>
                      </a:cubicBezTo>
                      <a:cubicBezTo>
                        <a:pt x="8683" y="7359"/>
                        <a:pt x="10747" y="7746"/>
                        <a:pt x="12095" y="7746"/>
                      </a:cubicBezTo>
                      <a:cubicBezTo>
                        <a:pt x="12743" y="7746"/>
                        <a:pt x="13226" y="7656"/>
                        <a:pt x="13410" y="7472"/>
                      </a:cubicBezTo>
                      <a:cubicBezTo>
                        <a:pt x="13977" y="6905"/>
                        <a:pt x="13810" y="4704"/>
                        <a:pt x="13477" y="4370"/>
                      </a:cubicBezTo>
                      <a:cubicBezTo>
                        <a:pt x="13277" y="4170"/>
                        <a:pt x="13076" y="4003"/>
                        <a:pt x="12843" y="3870"/>
                      </a:cubicBezTo>
                      <a:lnTo>
                        <a:pt x="12343" y="3970"/>
                      </a:lnTo>
                      <a:lnTo>
                        <a:pt x="2235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30"/>
                <p:cNvSpPr/>
                <p:nvPr/>
              </p:nvSpPr>
              <p:spPr>
                <a:xfrm>
                  <a:off x="3341725" y="3675657"/>
                  <a:ext cx="349450" cy="201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78" h="8040" fill="none" extrusionOk="0">
                      <a:moveTo>
                        <a:pt x="12343" y="3970"/>
                      </a:moveTo>
                      <a:lnTo>
                        <a:pt x="2235" y="0"/>
                      </a:lnTo>
                      <a:cubicBezTo>
                        <a:pt x="1668" y="301"/>
                        <a:pt x="1135" y="634"/>
                        <a:pt x="634" y="1068"/>
                      </a:cubicBezTo>
                      <a:cubicBezTo>
                        <a:pt x="334" y="1368"/>
                        <a:pt x="101" y="1702"/>
                        <a:pt x="0" y="2102"/>
                      </a:cubicBezTo>
                      <a:cubicBezTo>
                        <a:pt x="0" y="2102"/>
                        <a:pt x="4771" y="5571"/>
                        <a:pt x="7106" y="6638"/>
                      </a:cubicBezTo>
                      <a:cubicBezTo>
                        <a:pt x="9441" y="7706"/>
                        <a:pt x="12843" y="8039"/>
                        <a:pt x="13410" y="7472"/>
                      </a:cubicBezTo>
                      <a:cubicBezTo>
                        <a:pt x="13977" y="6905"/>
                        <a:pt x="13810" y="4704"/>
                        <a:pt x="13477" y="4370"/>
                      </a:cubicBezTo>
                      <a:cubicBezTo>
                        <a:pt x="13277" y="4170"/>
                        <a:pt x="13076" y="4003"/>
                        <a:pt x="12843" y="3870"/>
                      </a:cubicBezTo>
                    </a:path>
                  </a:pathLst>
                </a:custGeom>
                <a:noFill/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30"/>
                <p:cNvSpPr/>
                <p:nvPr/>
              </p:nvSpPr>
              <p:spPr>
                <a:xfrm>
                  <a:off x="3106550" y="3665007"/>
                  <a:ext cx="381125" cy="11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5" h="4664" extrusionOk="0">
                      <a:moveTo>
                        <a:pt x="4804" y="0"/>
                      </a:moveTo>
                      <a:cubicBezTo>
                        <a:pt x="3330" y="0"/>
                        <a:pt x="2245" y="33"/>
                        <a:pt x="2069" y="126"/>
                      </a:cubicBezTo>
                      <a:cubicBezTo>
                        <a:pt x="1435" y="493"/>
                        <a:pt x="1" y="2061"/>
                        <a:pt x="434" y="3328"/>
                      </a:cubicBezTo>
                      <a:cubicBezTo>
                        <a:pt x="744" y="4235"/>
                        <a:pt x="1583" y="4664"/>
                        <a:pt x="3049" y="4664"/>
                      </a:cubicBezTo>
                      <a:cubicBezTo>
                        <a:pt x="3632" y="4664"/>
                        <a:pt x="4316" y="4596"/>
                        <a:pt x="5104" y="4463"/>
                      </a:cubicBezTo>
                      <a:cubicBezTo>
                        <a:pt x="7840" y="3962"/>
                        <a:pt x="15245" y="2261"/>
                        <a:pt x="15245" y="2261"/>
                      </a:cubicBezTo>
                      <a:lnTo>
                        <a:pt x="15112" y="226"/>
                      </a:lnTo>
                      <a:cubicBezTo>
                        <a:pt x="15112" y="226"/>
                        <a:pt x="8639" y="0"/>
                        <a:pt x="480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10850" cap="rnd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69" name="Google Shape;269;p30"/>
              <p:cNvGrpSpPr/>
              <p:nvPr/>
            </p:nvGrpSpPr>
            <p:grpSpPr>
              <a:xfrm rot="709864">
                <a:off x="3968326" y="3142535"/>
                <a:ext cx="135952" cy="212530"/>
                <a:chOff x="4889853" y="2023227"/>
                <a:chExt cx="95100" cy="148657"/>
              </a:xfrm>
            </p:grpSpPr>
            <p:sp>
              <p:nvSpPr>
                <p:cNvPr id="270" name="Google Shape;270;p30"/>
                <p:cNvSpPr/>
                <p:nvPr/>
              </p:nvSpPr>
              <p:spPr>
                <a:xfrm>
                  <a:off x="4904053" y="2052427"/>
                  <a:ext cx="117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935" extrusionOk="0">
                      <a:moveTo>
                        <a:pt x="234" y="0"/>
                      </a:moveTo>
                      <a:cubicBezTo>
                        <a:pt x="100" y="0"/>
                        <a:pt x="0" y="200"/>
                        <a:pt x="0" y="467"/>
                      </a:cubicBezTo>
                      <a:cubicBezTo>
                        <a:pt x="0" y="734"/>
                        <a:pt x="100" y="934"/>
                        <a:pt x="234" y="934"/>
                      </a:cubicBezTo>
                      <a:cubicBezTo>
                        <a:pt x="367" y="934"/>
                        <a:pt x="467" y="734"/>
                        <a:pt x="467" y="467"/>
                      </a:cubicBezTo>
                      <a:cubicBezTo>
                        <a:pt x="467" y="200"/>
                        <a:pt x="367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30"/>
                <p:cNvSpPr/>
                <p:nvPr/>
              </p:nvSpPr>
              <p:spPr>
                <a:xfrm>
                  <a:off x="4959903" y="2052427"/>
                  <a:ext cx="1170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935" extrusionOk="0">
                      <a:moveTo>
                        <a:pt x="234" y="0"/>
                      </a:moveTo>
                      <a:cubicBezTo>
                        <a:pt x="101" y="0"/>
                        <a:pt x="1" y="200"/>
                        <a:pt x="1" y="467"/>
                      </a:cubicBezTo>
                      <a:cubicBezTo>
                        <a:pt x="1" y="734"/>
                        <a:pt x="101" y="934"/>
                        <a:pt x="234" y="934"/>
                      </a:cubicBezTo>
                      <a:cubicBezTo>
                        <a:pt x="368" y="934"/>
                        <a:pt x="468" y="734"/>
                        <a:pt x="468" y="467"/>
                      </a:cubicBezTo>
                      <a:cubicBezTo>
                        <a:pt x="468" y="200"/>
                        <a:pt x="368" y="0"/>
                        <a:pt x="23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30"/>
                <p:cNvSpPr/>
                <p:nvPr/>
              </p:nvSpPr>
              <p:spPr>
                <a:xfrm>
                  <a:off x="4889853" y="2034077"/>
                  <a:ext cx="25900" cy="1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6" h="434" fill="none" extrusionOk="0">
                      <a:moveTo>
                        <a:pt x="1" y="434"/>
                      </a:moveTo>
                      <a:cubicBezTo>
                        <a:pt x="234" y="67"/>
                        <a:pt x="701" y="0"/>
                        <a:pt x="1035" y="267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30"/>
                <p:cNvSpPr/>
                <p:nvPr/>
              </p:nvSpPr>
              <p:spPr>
                <a:xfrm>
                  <a:off x="4952403" y="2023227"/>
                  <a:ext cx="32550" cy="2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902" fill="none" extrusionOk="0">
                      <a:moveTo>
                        <a:pt x="1" y="768"/>
                      </a:moveTo>
                      <a:cubicBezTo>
                        <a:pt x="1" y="768"/>
                        <a:pt x="468" y="1"/>
                        <a:pt x="1302" y="90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30"/>
                <p:cNvSpPr/>
                <p:nvPr/>
              </p:nvSpPr>
              <p:spPr>
                <a:xfrm>
                  <a:off x="4925357" y="2088752"/>
                  <a:ext cx="24200" cy="5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2069" fill="none" extrusionOk="0">
                      <a:moveTo>
                        <a:pt x="834" y="0"/>
                      </a:moveTo>
                      <a:lnTo>
                        <a:pt x="967" y="2069"/>
                      </a:lnTo>
                      <a:lnTo>
                        <a:pt x="0" y="1935"/>
                      </a:ln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30"/>
                <p:cNvSpPr/>
                <p:nvPr/>
              </p:nvSpPr>
              <p:spPr>
                <a:xfrm>
                  <a:off x="4912320" y="2164359"/>
                  <a:ext cx="51725" cy="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01" fill="none" extrusionOk="0">
                      <a:moveTo>
                        <a:pt x="0" y="67"/>
                      </a:moveTo>
                      <a:cubicBezTo>
                        <a:pt x="667" y="301"/>
                        <a:pt x="1401" y="268"/>
                        <a:pt x="2068" y="1"/>
                      </a:cubicBezTo>
                    </a:path>
                  </a:pathLst>
                </a:custGeom>
                <a:noFill/>
                <a:ln w="9525" cap="rnd" cmpd="sng">
                  <a:solidFill>
                    <a:srgbClr val="0C2E3A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76" name="Google Shape;276;p30"/>
          <p:cNvSpPr txBox="1">
            <a:spLocks noGrp="1"/>
          </p:cNvSpPr>
          <p:nvPr>
            <p:ph type="ctrTitle"/>
          </p:nvPr>
        </p:nvSpPr>
        <p:spPr>
          <a:xfrm>
            <a:off x="2120550" y="1325237"/>
            <a:ext cx="4902900" cy="6296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BUSINESS IT CASE</a:t>
            </a:r>
            <a:endParaRPr sz="3600" dirty="0"/>
          </a:p>
        </p:txBody>
      </p:sp>
      <p:sp>
        <p:nvSpPr>
          <p:cNvPr id="277" name="Google Shape;277;p30"/>
          <p:cNvSpPr txBox="1">
            <a:spLocks noGrp="1"/>
          </p:cNvSpPr>
          <p:nvPr>
            <p:ph type="subTitle" idx="1"/>
          </p:nvPr>
        </p:nvSpPr>
        <p:spPr>
          <a:xfrm>
            <a:off x="720000" y="2009442"/>
            <a:ext cx="7704000" cy="88923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Micro-Insurance: Addressing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Montserrat" panose="00000500000000000000" pitchFamily="50" charset="0"/>
              </a:rPr>
              <a:t>Less Tapped Market</a:t>
            </a:r>
            <a:endParaRPr sz="1600" dirty="0">
              <a:latin typeface="Montserrat" panose="00000500000000000000" pitchFamily="50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8AB9230-CB82-4F9D-9A04-55FB270CD5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230;p32">
            <a:extLst>
              <a:ext uri="{FF2B5EF4-FFF2-40B4-BE49-F238E27FC236}">
                <a16:creationId xmlns:a16="http://schemas.microsoft.com/office/drawing/2014/main" id="{A233B6DA-CF1F-41AD-81D5-A93F3403E633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1050" y="136912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lide penutup">
            <a:hlinkClick r:id="" action="ppaction://media"/>
            <a:extLst>
              <a:ext uri="{FF2B5EF4-FFF2-40B4-BE49-F238E27FC236}">
                <a16:creationId xmlns:a16="http://schemas.microsoft.com/office/drawing/2014/main" id="{0B7BCEBE-D718-418F-B2F3-43A00904CA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5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7949">
        <p:split orient="vert"/>
      </p:transition>
    </mc:Choice>
    <mc:Fallback>
      <p:transition spd="slow" advTm="7949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" objId="3"/>
        <p14:stopEvt time="7143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60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DAFTAR PUSTA</a:t>
            </a:r>
            <a:r>
              <a:rPr lang="en" dirty="0"/>
              <a:t>KA</a:t>
            </a:r>
            <a:endParaRPr sz="2400" dirty="0"/>
          </a:p>
        </p:txBody>
      </p:sp>
      <p:sp>
        <p:nvSpPr>
          <p:cNvPr id="2578" name="Google Shape;2578;p60"/>
          <p:cNvSpPr txBox="1">
            <a:spLocks noGrp="1"/>
          </p:cNvSpPr>
          <p:nvPr>
            <p:ph type="body" idx="4294967295"/>
          </p:nvPr>
        </p:nvSpPr>
        <p:spPr>
          <a:xfrm>
            <a:off x="717924" y="1252838"/>
            <a:ext cx="6006725" cy="149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LINKS:</a:t>
            </a:r>
            <a:endParaRPr sz="16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Grand Design </a:t>
            </a:r>
            <a:r>
              <a:rPr lang="en-GB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Pengembangan</a:t>
            </a:r>
            <a:r>
              <a:rPr lang="en-GB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 </a:t>
            </a:r>
            <a:r>
              <a:rPr lang="en-GB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Asuransi</a:t>
            </a:r>
            <a:r>
              <a:rPr lang="en-GB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 </a:t>
            </a:r>
            <a:r>
              <a:rPr lang="en-GB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Mikro</a:t>
            </a:r>
            <a:r>
              <a:rPr lang="en-GB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3"/>
              </a:rPr>
              <a:t> Indonesia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4"/>
              </a:rPr>
              <a:t>Succeeding at microinsurance through differentiation, innovation and partnership</a:t>
            </a:r>
            <a:endParaRPr lang="en-GB" sz="1800" b="0" i="0" u="sng" strike="noStrike" dirty="0">
              <a:solidFill>
                <a:srgbClr val="0097A7"/>
              </a:solidFill>
              <a:effectLst/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7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Asuransi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 yang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Terdaftar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 OJK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dengan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Premi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5"/>
              </a:rPr>
              <a:t>Terjangkau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6"/>
              </a:rPr>
              <a:t>Daftar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6"/>
              </a:rPr>
              <a:t>Startup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6"/>
              </a:rPr>
              <a:t> Insurtech di Indonesia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Statistik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Asuransi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 Indonesia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Desember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7"/>
              </a:rPr>
              <a:t> 2019</a:t>
            </a:r>
            <a:endParaRPr lang="en-ID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6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Tahun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Berjalan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,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Jumlah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Peserta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Asuransi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Mikro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</a:t>
            </a:r>
            <a:r>
              <a:rPr lang="en-ID" sz="1800" b="0" i="0" u="sng" strike="noStrike" dirty="0" err="1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Tembus</a:t>
            </a:r>
            <a:r>
              <a:rPr lang="en-ID" sz="1800" b="0" i="0" u="sng" strike="noStrike" dirty="0">
                <a:solidFill>
                  <a:srgbClr val="0097A7"/>
                </a:solidFill>
                <a:effectLst/>
                <a:latin typeface="Times New Roman" panose="02020603050405020304" pitchFamily="18" charset="0"/>
                <a:hlinkClick r:id="rId8"/>
              </a:rPr>
              <a:t> 22 Juta</a:t>
            </a:r>
            <a:r>
              <a:rPr lang="en-ID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F16EA9BA-581C-4273-8FC2-4AC82922F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4450B660-8ADD-449D-9529-8E48A5EBEA1F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 idx="4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-ID" dirty="0"/>
              <a:t>ROFILE TEAM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939654F-3B7E-4F5B-A1E2-2A9932CEE4DE}"/>
              </a:ext>
            </a:extLst>
          </p:cNvPr>
          <p:cNvGrpSpPr/>
          <p:nvPr/>
        </p:nvGrpSpPr>
        <p:grpSpPr>
          <a:xfrm>
            <a:off x="6513600" y="1416941"/>
            <a:ext cx="2228850" cy="3132288"/>
            <a:chOff x="3552900" y="1327687"/>
            <a:chExt cx="2228850" cy="3132288"/>
          </a:xfrm>
        </p:grpSpPr>
        <p:sp>
          <p:nvSpPr>
            <p:cNvPr id="46" name="Google Shape;136;p26">
              <a:extLst>
                <a:ext uri="{FF2B5EF4-FFF2-40B4-BE49-F238E27FC236}">
                  <a16:creationId xmlns:a16="http://schemas.microsoft.com/office/drawing/2014/main" id="{7A9DA5D3-C483-4769-932C-2C558E65E421}"/>
                </a:ext>
              </a:extLst>
            </p:cNvPr>
            <p:cNvSpPr/>
            <p:nvPr/>
          </p:nvSpPr>
          <p:spPr>
            <a:xfrm>
              <a:off x="3552900" y="1367400"/>
              <a:ext cx="2186400" cy="2223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137;p26">
              <a:extLst>
                <a:ext uri="{FF2B5EF4-FFF2-40B4-BE49-F238E27FC236}">
                  <a16:creationId xmlns:a16="http://schemas.microsoft.com/office/drawing/2014/main" id="{E41D5656-5018-4F31-9189-CCF69FC7C29A}"/>
                </a:ext>
              </a:extLst>
            </p:cNvPr>
            <p:cNvGrpSpPr/>
            <p:nvPr/>
          </p:nvGrpSpPr>
          <p:grpSpPr>
            <a:xfrm>
              <a:off x="3595350" y="1327687"/>
              <a:ext cx="2186400" cy="3132288"/>
              <a:chOff x="3478800" y="1851525"/>
              <a:chExt cx="2186400" cy="3132288"/>
            </a:xfrm>
          </p:grpSpPr>
          <p:sp>
            <p:nvSpPr>
              <p:cNvPr id="48" name="Google Shape;138;p26">
                <a:extLst>
                  <a:ext uri="{FF2B5EF4-FFF2-40B4-BE49-F238E27FC236}">
                    <a16:creationId xmlns:a16="http://schemas.microsoft.com/office/drawing/2014/main" id="{DC686FA9-4F01-4DE6-A7B3-7C9712FE697A}"/>
                  </a:ext>
                </a:extLst>
              </p:cNvPr>
              <p:cNvSpPr txBox="1"/>
              <p:nvPr/>
            </p:nvSpPr>
            <p:spPr>
              <a:xfrm>
                <a:off x="3478800" y="4165113"/>
                <a:ext cx="2186400" cy="8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 b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Ardith Lutfiawan</a:t>
                </a:r>
                <a:endParaRPr lang="en-US" b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UX Copywriter</a:t>
                </a:r>
                <a:endParaRPr sz="1200" b="1" i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</p:txBody>
          </p:sp>
          <p:pic>
            <p:nvPicPr>
              <p:cNvPr id="49" name="Google Shape;139;p26">
                <a:extLst>
                  <a:ext uri="{FF2B5EF4-FFF2-40B4-BE49-F238E27FC236}">
                    <a16:creationId xmlns:a16="http://schemas.microsoft.com/office/drawing/2014/main" id="{0975DA39-8FFA-41C5-95E4-9FFEFD6083D6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19779" t="8225" r="52057" b="41802"/>
              <a:stretch/>
            </p:blipFill>
            <p:spPr>
              <a:xfrm>
                <a:off x="3478800" y="1851525"/>
                <a:ext cx="2186400" cy="2176200"/>
              </a:xfrm>
              <a:prstGeom prst="ellipse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FF82DEF-3F3D-40F0-9837-B11D63FFE790}"/>
              </a:ext>
            </a:extLst>
          </p:cNvPr>
          <p:cNvGrpSpPr/>
          <p:nvPr/>
        </p:nvGrpSpPr>
        <p:grpSpPr>
          <a:xfrm>
            <a:off x="3944650" y="1417054"/>
            <a:ext cx="2197700" cy="3132275"/>
            <a:chOff x="6363775" y="1327800"/>
            <a:chExt cx="2197700" cy="3132275"/>
          </a:xfrm>
        </p:grpSpPr>
        <p:sp>
          <p:nvSpPr>
            <p:cNvPr id="56" name="Google Shape;140;p26">
              <a:extLst>
                <a:ext uri="{FF2B5EF4-FFF2-40B4-BE49-F238E27FC236}">
                  <a16:creationId xmlns:a16="http://schemas.microsoft.com/office/drawing/2014/main" id="{A25782BC-F0F8-4410-A072-E4F3ED833461}"/>
                </a:ext>
              </a:extLst>
            </p:cNvPr>
            <p:cNvSpPr/>
            <p:nvPr/>
          </p:nvSpPr>
          <p:spPr>
            <a:xfrm>
              <a:off x="6363775" y="1404000"/>
              <a:ext cx="2186400" cy="21864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141;p26">
              <a:extLst>
                <a:ext uri="{FF2B5EF4-FFF2-40B4-BE49-F238E27FC236}">
                  <a16:creationId xmlns:a16="http://schemas.microsoft.com/office/drawing/2014/main" id="{1E1F203E-6479-46CF-AEDB-BC5AA43B07D9}"/>
                </a:ext>
              </a:extLst>
            </p:cNvPr>
            <p:cNvGrpSpPr/>
            <p:nvPr/>
          </p:nvGrpSpPr>
          <p:grpSpPr>
            <a:xfrm>
              <a:off x="6375075" y="1327800"/>
              <a:ext cx="2186400" cy="3132275"/>
              <a:chOff x="6241725" y="1851525"/>
              <a:chExt cx="2186400" cy="3132275"/>
            </a:xfrm>
          </p:grpSpPr>
          <p:pic>
            <p:nvPicPr>
              <p:cNvPr id="58" name="Google Shape;142;p26">
                <a:extLst>
                  <a:ext uri="{FF2B5EF4-FFF2-40B4-BE49-F238E27FC236}">
                    <a16:creationId xmlns:a16="http://schemas.microsoft.com/office/drawing/2014/main" id="{968591BF-7EB7-4AF9-9E61-28EAB18C2812}"/>
                  </a:ext>
                </a:extLst>
              </p:cNvPr>
              <p:cNvPicPr preferRelativeResize="0"/>
              <p:nvPr/>
            </p:nvPicPr>
            <p:blipFill>
              <a:blip r:embed="rId6"/>
              <a:srcRect/>
              <a:stretch/>
            </p:blipFill>
            <p:spPr>
              <a:xfrm>
                <a:off x="6281627" y="1851525"/>
                <a:ext cx="2135198" cy="21762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59" name="Google Shape;143;p26">
                <a:extLst>
                  <a:ext uri="{FF2B5EF4-FFF2-40B4-BE49-F238E27FC236}">
                    <a16:creationId xmlns:a16="http://schemas.microsoft.com/office/drawing/2014/main" id="{18A5357C-B727-4B9B-A512-68BDADD1B328}"/>
                  </a:ext>
                </a:extLst>
              </p:cNvPr>
              <p:cNvSpPr txBox="1"/>
              <p:nvPr/>
            </p:nvSpPr>
            <p:spPr>
              <a:xfrm>
                <a:off x="6241725" y="4165100"/>
                <a:ext cx="2186400" cy="8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 b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M Azhar Rasyad</a:t>
                </a:r>
                <a:endParaRPr lang="en-US" b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Data Analyst</a:t>
                </a:r>
                <a:endParaRPr b="1" i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45EB925-047E-41BC-8C90-3F8B4AAA332E}"/>
              </a:ext>
            </a:extLst>
          </p:cNvPr>
          <p:cNvGrpSpPr/>
          <p:nvPr/>
        </p:nvGrpSpPr>
        <p:grpSpPr>
          <a:xfrm>
            <a:off x="1469651" y="1416941"/>
            <a:ext cx="2104051" cy="3132200"/>
            <a:chOff x="1480950" y="1417029"/>
            <a:chExt cx="2104051" cy="3132200"/>
          </a:xfrm>
        </p:grpSpPr>
        <p:sp>
          <p:nvSpPr>
            <p:cNvPr id="62" name="Google Shape;144;p26">
              <a:extLst>
                <a:ext uri="{FF2B5EF4-FFF2-40B4-BE49-F238E27FC236}">
                  <a16:creationId xmlns:a16="http://schemas.microsoft.com/office/drawing/2014/main" id="{DD9D1C05-EFD4-4D77-A210-DC88A9DA6CC9}"/>
                </a:ext>
              </a:extLst>
            </p:cNvPr>
            <p:cNvSpPr/>
            <p:nvPr/>
          </p:nvSpPr>
          <p:spPr>
            <a:xfrm>
              <a:off x="1480950" y="1417029"/>
              <a:ext cx="2021700" cy="22809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" name="Google Shape;145;p26">
              <a:extLst>
                <a:ext uri="{FF2B5EF4-FFF2-40B4-BE49-F238E27FC236}">
                  <a16:creationId xmlns:a16="http://schemas.microsoft.com/office/drawing/2014/main" id="{FBB280D3-2D89-4FFC-8192-A29317D89FDE}"/>
                </a:ext>
              </a:extLst>
            </p:cNvPr>
            <p:cNvGrpSpPr/>
            <p:nvPr/>
          </p:nvGrpSpPr>
          <p:grpSpPr>
            <a:xfrm>
              <a:off x="1480950" y="1417029"/>
              <a:ext cx="2104051" cy="3132200"/>
              <a:chOff x="898650" y="1851600"/>
              <a:chExt cx="2104051" cy="3132200"/>
            </a:xfrm>
          </p:grpSpPr>
          <p:pic>
            <p:nvPicPr>
              <p:cNvPr id="64" name="Google Shape;146;p26">
                <a:extLst>
                  <a:ext uri="{FF2B5EF4-FFF2-40B4-BE49-F238E27FC236}">
                    <a16:creationId xmlns:a16="http://schemas.microsoft.com/office/drawing/2014/main" id="{E04F55D7-CB1F-46E6-B33E-814AEC727282}"/>
                  </a:ext>
                </a:extLst>
              </p:cNvPr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898801" y="1851600"/>
                <a:ext cx="2103900" cy="21762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65" name="Google Shape;147;p26">
                <a:extLst>
                  <a:ext uri="{FF2B5EF4-FFF2-40B4-BE49-F238E27FC236}">
                    <a16:creationId xmlns:a16="http://schemas.microsoft.com/office/drawing/2014/main" id="{1D14A63C-F972-4A48-8BFD-E1E450EC5B7F}"/>
                  </a:ext>
                </a:extLst>
              </p:cNvPr>
              <p:cNvSpPr txBox="1"/>
              <p:nvPr/>
            </p:nvSpPr>
            <p:spPr>
              <a:xfrm>
                <a:off x="898650" y="4165100"/>
                <a:ext cx="2103900" cy="81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id" b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Huda Izzatul</a:t>
                </a:r>
                <a:r>
                  <a:rPr lang="en-US" b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h</a:t>
                </a:r>
                <a:r>
                  <a:rPr lang="id" b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aq</a:t>
                </a:r>
                <a:endParaRPr lang="en-US" b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  <a:p>
                <a:pPr marL="0" lvl="0" indent="0" algn="ctr" rtl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b="1" i="1" dirty="0">
                    <a:solidFill>
                      <a:schemeClr val="tx1"/>
                    </a:solidFill>
                    <a:latin typeface="Montserrat" panose="00000500000000000000" pitchFamily="50" charset="0"/>
                  </a:rPr>
                  <a:t>Product Designer</a:t>
                </a:r>
                <a:endParaRPr sz="1200" b="1" i="1" dirty="0">
                  <a:solidFill>
                    <a:schemeClr val="tx1"/>
                  </a:solidFill>
                  <a:latin typeface="Montserrat" panose="00000500000000000000" pitchFamily="50" charset="0"/>
                </a:endParaRPr>
              </a:p>
            </p:txBody>
          </p:sp>
        </p:grpSp>
      </p:grpSp>
      <p:pic>
        <p:nvPicPr>
          <p:cNvPr id="21" name="Picture 8">
            <a:extLst>
              <a:ext uri="{FF2B5EF4-FFF2-40B4-BE49-F238E27FC236}">
                <a16:creationId xmlns:a16="http://schemas.microsoft.com/office/drawing/2014/main" id="{BD369924-633B-4315-ADBB-07F162175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Google Shape;230;p32">
            <a:extLst>
              <a:ext uri="{FF2B5EF4-FFF2-40B4-BE49-F238E27FC236}">
                <a16:creationId xmlns:a16="http://schemas.microsoft.com/office/drawing/2014/main" id="{ACCEA256-F5D4-422C-B555-1E6E6A11F970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4176" y="4139791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C2DE9C98-2B05-4A25-B4C9-0544CA208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" y="-6615"/>
            <a:ext cx="345440" cy="345440"/>
          </a:xfrm>
          <a:prstGeom prst="rect">
            <a:avLst/>
          </a:prstGeom>
        </p:spPr>
      </p:pic>
    </p:spTree>
  </p:cSld>
  <p:clrMapOvr>
    <a:masterClrMapping/>
  </p:clrMapOvr>
  <p:transition spd="slow" advTm="28552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"/>
        <p14:stopEvt time="26776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5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ASURANSI MIKRO </a:t>
            </a:r>
            <a:r>
              <a:rPr lang="en" baseline="30000" dirty="0"/>
              <a:t>1</a:t>
            </a:r>
            <a:endParaRPr sz="2400" baseline="30000" dirty="0"/>
          </a:p>
        </p:txBody>
      </p:sp>
      <p:sp>
        <p:nvSpPr>
          <p:cNvPr id="595" name="Google Shape;595;p35"/>
          <p:cNvSpPr txBox="1">
            <a:spLocks noGrp="1"/>
          </p:cNvSpPr>
          <p:nvPr>
            <p:ph type="subTitle" idx="1"/>
          </p:nvPr>
        </p:nvSpPr>
        <p:spPr>
          <a:xfrm>
            <a:off x="713224" y="1950062"/>
            <a:ext cx="3478453" cy="1647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Microinsurance </a:t>
            </a:r>
            <a:r>
              <a:rPr lang="en-GB" dirty="0" err="1"/>
              <a:t>atau</a:t>
            </a:r>
            <a:r>
              <a:rPr lang="en-GB" dirty="0"/>
              <a:t> </a:t>
            </a:r>
            <a:r>
              <a:rPr lang="en-GB" dirty="0" err="1"/>
              <a:t>asuransi</a:t>
            </a:r>
            <a:r>
              <a:rPr lang="en-GB" dirty="0"/>
              <a:t> </a:t>
            </a:r>
            <a:r>
              <a:rPr lang="en-GB" dirty="0" err="1"/>
              <a:t>mikro</a:t>
            </a:r>
            <a:r>
              <a:rPr lang="en-GB" dirty="0"/>
              <a:t> </a:t>
            </a:r>
            <a:r>
              <a:rPr lang="en-GB" dirty="0" err="1"/>
              <a:t>merupakan</a:t>
            </a:r>
            <a:r>
              <a:rPr lang="en-GB" dirty="0"/>
              <a:t> </a:t>
            </a:r>
            <a:r>
              <a:rPr lang="en-GB" dirty="0" err="1"/>
              <a:t>produk</a:t>
            </a:r>
            <a:r>
              <a:rPr lang="en-GB" dirty="0"/>
              <a:t> </a:t>
            </a:r>
            <a:r>
              <a:rPr lang="en-GB" dirty="0" err="1"/>
              <a:t>asuransi</a:t>
            </a:r>
            <a:r>
              <a:rPr lang="en-GB" dirty="0"/>
              <a:t> </a:t>
            </a:r>
            <a:r>
              <a:rPr lang="en-GB" dirty="0" err="1"/>
              <a:t>untuk</a:t>
            </a:r>
            <a:r>
              <a:rPr lang="en-GB" dirty="0"/>
              <a:t> </a:t>
            </a:r>
            <a:r>
              <a:rPr lang="en-GB" dirty="0" err="1"/>
              <a:t>masyarakat</a:t>
            </a:r>
            <a:r>
              <a:rPr lang="en-GB" dirty="0"/>
              <a:t> </a:t>
            </a:r>
            <a:r>
              <a:rPr lang="en-GB" dirty="0" err="1"/>
              <a:t>berpenghasilan</a:t>
            </a:r>
            <a:r>
              <a:rPr lang="en-GB" dirty="0"/>
              <a:t> </a:t>
            </a:r>
            <a:r>
              <a:rPr lang="en-GB" dirty="0" err="1"/>
              <a:t>rendah</a:t>
            </a:r>
            <a:r>
              <a:rPr lang="en-GB" dirty="0"/>
              <a:t> </a:t>
            </a:r>
            <a:r>
              <a:rPr lang="en-GB" dirty="0" err="1"/>
              <a:t>dengan</a:t>
            </a:r>
            <a:r>
              <a:rPr lang="en-GB" dirty="0"/>
              <a:t> </a:t>
            </a:r>
            <a:r>
              <a:rPr lang="en-GB" dirty="0" err="1"/>
              <a:t>memenuhi</a:t>
            </a:r>
            <a:r>
              <a:rPr lang="en-GB" dirty="0"/>
              <a:t> </a:t>
            </a:r>
            <a:r>
              <a:rPr lang="en-GB" dirty="0" err="1"/>
              <a:t>karakteristik</a:t>
            </a:r>
            <a:r>
              <a:rPr lang="en-GB" dirty="0"/>
              <a:t> SMES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8C69CB-29E2-4E66-81DA-302DCF2C5483}"/>
              </a:ext>
            </a:extLst>
          </p:cNvPr>
          <p:cNvGrpSpPr/>
          <p:nvPr/>
        </p:nvGrpSpPr>
        <p:grpSpPr>
          <a:xfrm>
            <a:off x="4572000" y="1283295"/>
            <a:ext cx="3755195" cy="3321783"/>
            <a:chOff x="4012640" y="1283295"/>
            <a:chExt cx="3755195" cy="33217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6795ED-9347-4101-A082-5D8B6F4AB267}"/>
                </a:ext>
              </a:extLst>
            </p:cNvPr>
            <p:cNvGrpSpPr/>
            <p:nvPr/>
          </p:nvGrpSpPr>
          <p:grpSpPr>
            <a:xfrm>
              <a:off x="4874217" y="1866616"/>
              <a:ext cx="2180981" cy="1684195"/>
              <a:chOff x="4874217" y="1866616"/>
              <a:chExt cx="2180981" cy="1684195"/>
            </a:xfrm>
          </p:grpSpPr>
          <p:sp>
            <p:nvSpPr>
              <p:cNvPr id="10" name="Google Shape;404;p35">
                <a:extLst>
                  <a:ext uri="{FF2B5EF4-FFF2-40B4-BE49-F238E27FC236}">
                    <a16:creationId xmlns:a16="http://schemas.microsoft.com/office/drawing/2014/main" id="{CF7482B9-144E-4156-8746-2FBDE5702762}"/>
                  </a:ext>
                </a:extLst>
              </p:cNvPr>
              <p:cNvSpPr/>
              <p:nvPr/>
            </p:nvSpPr>
            <p:spPr>
              <a:xfrm flipH="1">
                <a:off x="6798848" y="1866617"/>
                <a:ext cx="256350" cy="1684194"/>
              </a:xfrm>
              <a:custGeom>
                <a:avLst/>
                <a:gdLst/>
                <a:ahLst/>
                <a:cxnLst/>
                <a:rect l="l" t="t" r="r" b="b"/>
                <a:pathLst>
                  <a:path w="12810" h="84228" extrusionOk="0">
                    <a:moveTo>
                      <a:pt x="6705" y="0"/>
                    </a:moveTo>
                    <a:cubicBezTo>
                      <a:pt x="3003" y="0"/>
                      <a:pt x="1" y="3003"/>
                      <a:pt x="1" y="6705"/>
                    </a:cubicBezTo>
                    <a:lnTo>
                      <a:pt x="1" y="77523"/>
                    </a:lnTo>
                    <a:cubicBezTo>
                      <a:pt x="1" y="81225"/>
                      <a:pt x="3003" y="84227"/>
                      <a:pt x="6705" y="84227"/>
                    </a:cubicBezTo>
                    <a:lnTo>
                      <a:pt x="12810" y="84227"/>
                    </a:lnTo>
                    <a:lnTo>
                      <a:pt x="128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6E22668-86DD-4DC3-82F7-03222FAB6CD6}"/>
                  </a:ext>
                </a:extLst>
              </p:cNvPr>
              <p:cNvSpPr/>
              <p:nvPr/>
            </p:nvSpPr>
            <p:spPr>
              <a:xfrm>
                <a:off x="4874217" y="1866616"/>
                <a:ext cx="1946137" cy="16790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  <p:sp>
          <p:nvSpPr>
            <p:cNvPr id="401" name="Google Shape;401;p35"/>
            <p:cNvSpPr/>
            <p:nvPr/>
          </p:nvSpPr>
          <p:spPr>
            <a:xfrm flipH="1">
              <a:off x="4012640" y="1283295"/>
              <a:ext cx="3755195" cy="2757135"/>
            </a:xfrm>
            <a:custGeom>
              <a:avLst/>
              <a:gdLst/>
              <a:ahLst/>
              <a:cxnLst/>
              <a:rect l="l" t="t" r="r" b="b"/>
              <a:pathLst>
                <a:path w="188136" h="138133" extrusionOk="0">
                  <a:moveTo>
                    <a:pt x="113208" y="1"/>
                  </a:moveTo>
                  <a:cubicBezTo>
                    <a:pt x="112472" y="1"/>
                    <a:pt x="111729" y="12"/>
                    <a:pt x="110980" y="36"/>
                  </a:cubicBezTo>
                  <a:cubicBezTo>
                    <a:pt x="78857" y="1036"/>
                    <a:pt x="51438" y="21351"/>
                    <a:pt x="28755" y="37262"/>
                  </a:cubicBezTo>
                  <a:cubicBezTo>
                    <a:pt x="6072" y="53174"/>
                    <a:pt x="1" y="77858"/>
                    <a:pt x="13210" y="97172"/>
                  </a:cubicBezTo>
                  <a:cubicBezTo>
                    <a:pt x="26386" y="116452"/>
                    <a:pt x="47401" y="108313"/>
                    <a:pt x="74120" y="120855"/>
                  </a:cubicBezTo>
                  <a:cubicBezTo>
                    <a:pt x="96662" y="131422"/>
                    <a:pt x="103804" y="138132"/>
                    <a:pt x="123432" y="138132"/>
                  </a:cubicBezTo>
                  <a:cubicBezTo>
                    <a:pt x="127041" y="138132"/>
                    <a:pt x="131072" y="137905"/>
                    <a:pt x="135698" y="137434"/>
                  </a:cubicBezTo>
                  <a:cubicBezTo>
                    <a:pt x="165486" y="134398"/>
                    <a:pt x="188135" y="103243"/>
                    <a:pt x="184766" y="70086"/>
                  </a:cubicBezTo>
                  <a:cubicBezTo>
                    <a:pt x="181364" y="36929"/>
                    <a:pt x="163451" y="20017"/>
                    <a:pt x="163451" y="20017"/>
                  </a:cubicBezTo>
                  <a:cubicBezTo>
                    <a:pt x="163451" y="20017"/>
                    <a:pt x="144072" y="1"/>
                    <a:pt x="113208" y="1"/>
                  </a:cubicBezTo>
                  <a:close/>
                </a:path>
              </a:pathLst>
            </a:custGeom>
            <a:solidFill>
              <a:srgbClr val="E8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" name="Google Shape;402;p35">
              <a:extLst>
                <a:ext uri="{FF2B5EF4-FFF2-40B4-BE49-F238E27FC236}">
                  <a16:creationId xmlns:a16="http://schemas.microsoft.com/office/drawing/2014/main" id="{D171F924-17EC-4426-AD8C-CA7934B8EDFF}"/>
                </a:ext>
              </a:extLst>
            </p:cNvPr>
            <p:cNvSpPr/>
            <p:nvPr/>
          </p:nvSpPr>
          <p:spPr>
            <a:xfrm>
              <a:off x="4617867" y="1869290"/>
              <a:ext cx="2443543" cy="1681850"/>
            </a:xfrm>
            <a:custGeom>
              <a:avLst/>
              <a:gdLst/>
              <a:ahLst/>
              <a:cxnLst/>
              <a:rect l="l" t="t" r="r" b="b"/>
              <a:pathLst>
                <a:path w="122422" h="84261" extrusionOk="0">
                  <a:moveTo>
                    <a:pt x="6705" y="0"/>
                  </a:moveTo>
                  <a:cubicBezTo>
                    <a:pt x="2969" y="0"/>
                    <a:pt x="1" y="3002"/>
                    <a:pt x="1" y="6738"/>
                  </a:cubicBezTo>
                  <a:lnTo>
                    <a:pt x="1" y="77556"/>
                  </a:lnTo>
                  <a:cubicBezTo>
                    <a:pt x="1" y="81258"/>
                    <a:pt x="2969" y="84260"/>
                    <a:pt x="6705" y="84260"/>
                  </a:cubicBezTo>
                  <a:lnTo>
                    <a:pt x="115683" y="84260"/>
                  </a:lnTo>
                  <a:cubicBezTo>
                    <a:pt x="119419" y="84260"/>
                    <a:pt x="122421" y="81258"/>
                    <a:pt x="122421" y="77556"/>
                  </a:cubicBezTo>
                  <a:lnTo>
                    <a:pt x="122421" y="6738"/>
                  </a:lnTo>
                  <a:cubicBezTo>
                    <a:pt x="122421" y="3002"/>
                    <a:pt x="119419" y="0"/>
                    <a:pt x="115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5040422" y="3137619"/>
              <a:ext cx="1330314" cy="282314"/>
            </a:xfrm>
            <a:custGeom>
              <a:avLst/>
              <a:gdLst/>
              <a:ahLst/>
              <a:cxnLst/>
              <a:rect l="l" t="t" r="r" b="b"/>
              <a:pathLst>
                <a:path w="66649" h="14144" extrusionOk="0">
                  <a:moveTo>
                    <a:pt x="2903" y="0"/>
                  </a:moveTo>
                  <a:cubicBezTo>
                    <a:pt x="1302" y="0"/>
                    <a:pt x="1" y="1301"/>
                    <a:pt x="1" y="2902"/>
                  </a:cubicBezTo>
                  <a:lnTo>
                    <a:pt x="1" y="11241"/>
                  </a:lnTo>
                  <a:cubicBezTo>
                    <a:pt x="1" y="12843"/>
                    <a:pt x="1302" y="14144"/>
                    <a:pt x="2903" y="14144"/>
                  </a:cubicBezTo>
                  <a:lnTo>
                    <a:pt x="63746" y="14144"/>
                  </a:lnTo>
                  <a:cubicBezTo>
                    <a:pt x="65347" y="14144"/>
                    <a:pt x="66648" y="12843"/>
                    <a:pt x="66648" y="11241"/>
                  </a:cubicBezTo>
                  <a:lnTo>
                    <a:pt x="66648" y="2902"/>
                  </a:lnTo>
                  <a:cubicBezTo>
                    <a:pt x="66648" y="1301"/>
                    <a:pt x="65347" y="0"/>
                    <a:pt x="63746" y="0"/>
                  </a:cubicBezTo>
                  <a:close/>
                </a:path>
              </a:pathLst>
            </a:custGeom>
            <a:solidFill>
              <a:srgbClr val="C6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6557143" y="1981755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5"/>
                  </a:lnTo>
                  <a:lnTo>
                    <a:pt x="21049" y="835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6557143" y="2042354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6557143" y="2103611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6557143" y="2164190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5"/>
                  </a:lnTo>
                  <a:lnTo>
                    <a:pt x="21049" y="835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6557143" y="2225447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5"/>
                  </a:lnTo>
                  <a:lnTo>
                    <a:pt x="21049" y="835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6557143" y="2582332"/>
              <a:ext cx="420138" cy="17325"/>
            </a:xfrm>
            <a:custGeom>
              <a:avLst/>
              <a:gdLst/>
              <a:ahLst/>
              <a:cxnLst/>
              <a:rect l="l" t="t" r="r" b="b"/>
              <a:pathLst>
                <a:path w="21049" h="868" extrusionOk="0">
                  <a:moveTo>
                    <a:pt x="0" y="0"/>
                  </a:moveTo>
                  <a:lnTo>
                    <a:pt x="0" y="867"/>
                  </a:lnTo>
                  <a:lnTo>
                    <a:pt x="21049" y="867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6557143" y="2643589"/>
              <a:ext cx="420138" cy="16647"/>
            </a:xfrm>
            <a:custGeom>
              <a:avLst/>
              <a:gdLst/>
              <a:ahLst/>
              <a:cxnLst/>
              <a:rect l="l" t="t" r="r" b="b"/>
              <a:pathLst>
                <a:path w="21049" h="834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6557143" y="2704167"/>
              <a:ext cx="420138" cy="17325"/>
            </a:xfrm>
            <a:custGeom>
              <a:avLst/>
              <a:gdLst/>
              <a:ahLst/>
              <a:cxnLst/>
              <a:rect l="l" t="t" r="r" b="b"/>
              <a:pathLst>
                <a:path w="21049" h="868" extrusionOk="0">
                  <a:moveTo>
                    <a:pt x="0" y="1"/>
                  </a:moveTo>
                  <a:lnTo>
                    <a:pt x="0" y="868"/>
                  </a:lnTo>
                  <a:lnTo>
                    <a:pt x="21049" y="868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6557143" y="2765425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6557143" y="2826003"/>
              <a:ext cx="420138" cy="17345"/>
            </a:xfrm>
            <a:custGeom>
              <a:avLst/>
              <a:gdLst/>
              <a:ahLst/>
              <a:cxnLst/>
              <a:rect l="l" t="t" r="r" b="b"/>
              <a:pathLst>
                <a:path w="21049" h="869" extrusionOk="0">
                  <a:moveTo>
                    <a:pt x="0" y="1"/>
                  </a:moveTo>
                  <a:lnTo>
                    <a:pt x="0" y="868"/>
                  </a:lnTo>
                  <a:lnTo>
                    <a:pt x="21049" y="868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6557143" y="3168237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6557143" y="3228836"/>
              <a:ext cx="420138" cy="16647"/>
            </a:xfrm>
            <a:custGeom>
              <a:avLst/>
              <a:gdLst/>
              <a:ahLst/>
              <a:cxnLst/>
              <a:rect l="l" t="t" r="r" b="b"/>
              <a:pathLst>
                <a:path w="21049" h="834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6557143" y="3290073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5"/>
                  </a:lnTo>
                  <a:lnTo>
                    <a:pt x="21049" y="835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6557143" y="3350672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6557143" y="3411929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0"/>
                  </a:moveTo>
                  <a:lnTo>
                    <a:pt x="0" y="834"/>
                  </a:lnTo>
                  <a:lnTo>
                    <a:pt x="21049" y="834"/>
                  </a:lnTo>
                  <a:lnTo>
                    <a:pt x="21049" y="0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6557143" y="1981755"/>
              <a:ext cx="420138" cy="16667"/>
            </a:xfrm>
            <a:custGeom>
              <a:avLst/>
              <a:gdLst/>
              <a:ahLst/>
              <a:cxnLst/>
              <a:rect l="l" t="t" r="r" b="b"/>
              <a:pathLst>
                <a:path w="21049" h="835" extrusionOk="0">
                  <a:moveTo>
                    <a:pt x="0" y="1"/>
                  </a:moveTo>
                  <a:lnTo>
                    <a:pt x="0" y="835"/>
                  </a:lnTo>
                  <a:lnTo>
                    <a:pt x="21049" y="835"/>
                  </a:lnTo>
                  <a:lnTo>
                    <a:pt x="21049" y="1"/>
                  </a:lnTo>
                  <a:close/>
                </a:path>
              </a:pathLst>
            </a:custGeom>
            <a:solidFill>
              <a:srgbClr val="4B5E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5076390" y="3207519"/>
              <a:ext cx="1263049" cy="17325"/>
            </a:xfrm>
            <a:custGeom>
              <a:avLst/>
              <a:gdLst/>
              <a:ahLst/>
              <a:cxnLst/>
              <a:rect l="l" t="t" r="r" b="b"/>
              <a:pathLst>
                <a:path w="63279" h="868" extrusionOk="0">
                  <a:moveTo>
                    <a:pt x="0" y="1"/>
                  </a:moveTo>
                  <a:lnTo>
                    <a:pt x="0" y="868"/>
                  </a:lnTo>
                  <a:lnTo>
                    <a:pt x="63279" y="868"/>
                  </a:lnTo>
                  <a:lnTo>
                    <a:pt x="63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5076390" y="3270772"/>
              <a:ext cx="1263049" cy="17325"/>
            </a:xfrm>
            <a:custGeom>
              <a:avLst/>
              <a:gdLst/>
              <a:ahLst/>
              <a:cxnLst/>
              <a:rect l="l" t="t" r="r" b="b"/>
              <a:pathLst>
                <a:path w="63279" h="868" extrusionOk="0">
                  <a:moveTo>
                    <a:pt x="0" y="1"/>
                  </a:moveTo>
                  <a:lnTo>
                    <a:pt x="0" y="868"/>
                  </a:lnTo>
                  <a:lnTo>
                    <a:pt x="63279" y="868"/>
                  </a:lnTo>
                  <a:lnTo>
                    <a:pt x="632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5076390" y="3334025"/>
              <a:ext cx="1263049" cy="17325"/>
            </a:xfrm>
            <a:custGeom>
              <a:avLst/>
              <a:gdLst/>
              <a:ahLst/>
              <a:cxnLst/>
              <a:rect l="l" t="t" r="r" b="b"/>
              <a:pathLst>
                <a:path w="63279" h="868" extrusionOk="0">
                  <a:moveTo>
                    <a:pt x="0" y="0"/>
                  </a:moveTo>
                  <a:lnTo>
                    <a:pt x="0" y="868"/>
                  </a:lnTo>
                  <a:lnTo>
                    <a:pt x="63279" y="868"/>
                  </a:lnTo>
                  <a:lnTo>
                    <a:pt x="632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" name="Google Shape;404;p35">
              <a:extLst>
                <a:ext uri="{FF2B5EF4-FFF2-40B4-BE49-F238E27FC236}">
                  <a16:creationId xmlns:a16="http://schemas.microsoft.com/office/drawing/2014/main" id="{EE852326-9D44-4639-87FD-D64C3FCDCA29}"/>
                </a:ext>
              </a:extLst>
            </p:cNvPr>
            <p:cNvSpPr/>
            <p:nvPr/>
          </p:nvSpPr>
          <p:spPr>
            <a:xfrm>
              <a:off x="4617867" y="1869949"/>
              <a:ext cx="255688" cy="1681191"/>
            </a:xfrm>
            <a:custGeom>
              <a:avLst/>
              <a:gdLst/>
              <a:ahLst/>
              <a:cxnLst/>
              <a:rect l="l" t="t" r="r" b="b"/>
              <a:pathLst>
                <a:path w="12810" h="84228" extrusionOk="0">
                  <a:moveTo>
                    <a:pt x="6705" y="0"/>
                  </a:moveTo>
                  <a:cubicBezTo>
                    <a:pt x="3003" y="0"/>
                    <a:pt x="1" y="3003"/>
                    <a:pt x="1" y="6705"/>
                  </a:cubicBezTo>
                  <a:lnTo>
                    <a:pt x="1" y="77523"/>
                  </a:lnTo>
                  <a:cubicBezTo>
                    <a:pt x="1" y="81225"/>
                    <a:pt x="3003" y="84227"/>
                    <a:pt x="6705" y="84227"/>
                  </a:cubicBezTo>
                  <a:lnTo>
                    <a:pt x="12810" y="84227"/>
                  </a:lnTo>
                  <a:lnTo>
                    <a:pt x="12810" y="0"/>
                  </a:lnTo>
                  <a:close/>
                </a:path>
              </a:pathLst>
            </a:custGeom>
            <a:solidFill>
              <a:srgbClr val="ADD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405;p35">
              <a:extLst>
                <a:ext uri="{FF2B5EF4-FFF2-40B4-BE49-F238E27FC236}">
                  <a16:creationId xmlns:a16="http://schemas.microsoft.com/office/drawing/2014/main" id="{CDF6F694-538A-4D26-82F0-AC18F5E6A7D4}"/>
                </a:ext>
              </a:extLst>
            </p:cNvPr>
            <p:cNvSpPr/>
            <p:nvPr/>
          </p:nvSpPr>
          <p:spPr>
            <a:xfrm>
              <a:off x="4617867" y="1869290"/>
              <a:ext cx="2443543" cy="1681850"/>
            </a:xfrm>
            <a:custGeom>
              <a:avLst/>
              <a:gdLst/>
              <a:ahLst/>
              <a:cxnLst/>
              <a:rect l="l" t="t" r="r" b="b"/>
              <a:pathLst>
                <a:path w="122422" h="84261" fill="none" extrusionOk="0">
                  <a:moveTo>
                    <a:pt x="6705" y="0"/>
                  </a:moveTo>
                  <a:lnTo>
                    <a:pt x="115683" y="0"/>
                  </a:lnTo>
                  <a:cubicBezTo>
                    <a:pt x="119419" y="0"/>
                    <a:pt x="122421" y="3002"/>
                    <a:pt x="122421" y="6738"/>
                  </a:cubicBezTo>
                  <a:lnTo>
                    <a:pt x="122421" y="77556"/>
                  </a:lnTo>
                  <a:cubicBezTo>
                    <a:pt x="122421" y="81258"/>
                    <a:pt x="119419" y="84260"/>
                    <a:pt x="115683" y="84260"/>
                  </a:cubicBezTo>
                  <a:lnTo>
                    <a:pt x="6705" y="84260"/>
                  </a:lnTo>
                  <a:cubicBezTo>
                    <a:pt x="2969" y="84260"/>
                    <a:pt x="1" y="81258"/>
                    <a:pt x="1" y="77556"/>
                  </a:cubicBezTo>
                  <a:lnTo>
                    <a:pt x="1" y="6738"/>
                  </a:lnTo>
                  <a:cubicBezTo>
                    <a:pt x="1" y="3002"/>
                    <a:pt x="2969" y="0"/>
                    <a:pt x="6705" y="0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263238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95A9D8-BD7B-4559-843C-98F424EBB431}"/>
                </a:ext>
              </a:extLst>
            </p:cNvPr>
            <p:cNvGrpSpPr/>
            <p:nvPr/>
          </p:nvGrpSpPr>
          <p:grpSpPr>
            <a:xfrm>
              <a:off x="4394156" y="2981811"/>
              <a:ext cx="2922263" cy="1623267"/>
              <a:chOff x="4394156" y="2981811"/>
              <a:chExt cx="2922263" cy="1623267"/>
            </a:xfrm>
          </p:grpSpPr>
          <p:sp>
            <p:nvSpPr>
              <p:cNvPr id="518" name="Google Shape;518;p35"/>
              <p:cNvSpPr/>
              <p:nvPr/>
            </p:nvSpPr>
            <p:spPr>
              <a:xfrm flipH="1">
                <a:off x="5108983" y="4469669"/>
                <a:ext cx="72854" cy="75249"/>
              </a:xfrm>
              <a:custGeom>
                <a:avLst/>
                <a:gdLst/>
                <a:ahLst/>
                <a:cxnLst/>
                <a:rect l="l" t="t" r="r" b="b"/>
                <a:pathLst>
                  <a:path w="3650" h="3770" extrusionOk="0">
                    <a:moveTo>
                      <a:pt x="1063" y="0"/>
                    </a:moveTo>
                    <a:cubicBezTo>
                      <a:pt x="530" y="0"/>
                      <a:pt x="1" y="212"/>
                      <a:pt x="1" y="212"/>
                    </a:cubicBezTo>
                    <a:lnTo>
                      <a:pt x="1102" y="1046"/>
                    </a:lnTo>
                    <a:cubicBezTo>
                      <a:pt x="1535" y="1380"/>
                      <a:pt x="1902" y="1847"/>
                      <a:pt x="2136" y="2380"/>
                    </a:cubicBezTo>
                    <a:cubicBezTo>
                      <a:pt x="2369" y="2947"/>
                      <a:pt x="2770" y="3414"/>
                      <a:pt x="3270" y="3748"/>
                    </a:cubicBezTo>
                    <a:cubicBezTo>
                      <a:pt x="3295" y="3762"/>
                      <a:pt x="3317" y="3769"/>
                      <a:pt x="3335" y="3769"/>
                    </a:cubicBezTo>
                    <a:cubicBezTo>
                      <a:pt x="3649" y="3769"/>
                      <a:pt x="2903" y="1680"/>
                      <a:pt x="2903" y="1680"/>
                    </a:cubicBezTo>
                    <a:cubicBezTo>
                      <a:pt x="2903" y="1680"/>
                      <a:pt x="2269" y="412"/>
                      <a:pt x="1635" y="112"/>
                    </a:cubicBezTo>
                    <a:cubicBezTo>
                      <a:pt x="1463" y="30"/>
                      <a:pt x="1262" y="0"/>
                      <a:pt x="10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5"/>
              <p:cNvSpPr/>
              <p:nvPr/>
            </p:nvSpPr>
            <p:spPr>
              <a:xfrm flipH="1">
                <a:off x="5083933" y="4469150"/>
                <a:ext cx="71936" cy="78123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3914" extrusionOk="0">
                    <a:moveTo>
                      <a:pt x="889" y="0"/>
                    </a:moveTo>
                    <a:cubicBezTo>
                      <a:pt x="414" y="0"/>
                      <a:pt x="1" y="138"/>
                      <a:pt x="1" y="138"/>
                    </a:cubicBezTo>
                    <a:lnTo>
                      <a:pt x="1168" y="1372"/>
                    </a:lnTo>
                    <a:cubicBezTo>
                      <a:pt x="1168" y="1372"/>
                      <a:pt x="1836" y="2973"/>
                      <a:pt x="2369" y="3474"/>
                    </a:cubicBezTo>
                    <a:cubicBezTo>
                      <a:pt x="2719" y="3783"/>
                      <a:pt x="2904" y="3913"/>
                      <a:pt x="3057" y="3913"/>
                    </a:cubicBezTo>
                    <a:cubicBezTo>
                      <a:pt x="3152" y="3913"/>
                      <a:pt x="3235" y="3863"/>
                      <a:pt x="3337" y="3774"/>
                    </a:cubicBezTo>
                    <a:cubicBezTo>
                      <a:pt x="3603" y="3540"/>
                      <a:pt x="2169" y="738"/>
                      <a:pt x="2169" y="738"/>
                    </a:cubicBezTo>
                    <a:cubicBezTo>
                      <a:pt x="1932" y="146"/>
                      <a:pt x="1378" y="0"/>
                      <a:pt x="8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miter lim="3335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5"/>
              <p:cNvSpPr/>
              <p:nvPr/>
            </p:nvSpPr>
            <p:spPr>
              <a:xfrm flipH="1">
                <a:off x="5057965" y="4402644"/>
                <a:ext cx="259680" cy="163872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8210" extrusionOk="0">
                    <a:moveTo>
                      <a:pt x="3436" y="1"/>
                    </a:moveTo>
                    <a:lnTo>
                      <a:pt x="0" y="2736"/>
                    </a:lnTo>
                    <a:cubicBezTo>
                      <a:pt x="0" y="2736"/>
                      <a:pt x="1968" y="2836"/>
                      <a:pt x="3603" y="4938"/>
                    </a:cubicBezTo>
                    <a:cubicBezTo>
                      <a:pt x="4303" y="5872"/>
                      <a:pt x="6872" y="6839"/>
                      <a:pt x="7639" y="7606"/>
                    </a:cubicBezTo>
                    <a:cubicBezTo>
                      <a:pt x="8111" y="8058"/>
                      <a:pt x="8478" y="8209"/>
                      <a:pt x="8775" y="8209"/>
                    </a:cubicBezTo>
                    <a:cubicBezTo>
                      <a:pt x="8983" y="8209"/>
                      <a:pt x="9156" y="8136"/>
                      <a:pt x="9307" y="8040"/>
                    </a:cubicBezTo>
                    <a:cubicBezTo>
                      <a:pt x="9640" y="7773"/>
                      <a:pt x="8773" y="6706"/>
                      <a:pt x="8073" y="6172"/>
                    </a:cubicBezTo>
                    <a:cubicBezTo>
                      <a:pt x="7505" y="5705"/>
                      <a:pt x="7005" y="5205"/>
                      <a:pt x="6538" y="4637"/>
                    </a:cubicBezTo>
                    <a:cubicBezTo>
                      <a:pt x="7172" y="4237"/>
                      <a:pt x="7872" y="3970"/>
                      <a:pt x="8573" y="3837"/>
                    </a:cubicBezTo>
                    <a:cubicBezTo>
                      <a:pt x="8721" y="3810"/>
                      <a:pt x="8859" y="3798"/>
                      <a:pt x="8990" y="3798"/>
                    </a:cubicBezTo>
                    <a:cubicBezTo>
                      <a:pt x="9829" y="3798"/>
                      <a:pt x="10339" y="4313"/>
                      <a:pt x="10975" y="4804"/>
                    </a:cubicBezTo>
                    <a:cubicBezTo>
                      <a:pt x="11513" y="5202"/>
                      <a:pt x="12084" y="5551"/>
                      <a:pt x="12457" y="5551"/>
                    </a:cubicBezTo>
                    <a:cubicBezTo>
                      <a:pt x="12616" y="5551"/>
                      <a:pt x="12740" y="5487"/>
                      <a:pt x="12809" y="5338"/>
                    </a:cubicBezTo>
                    <a:cubicBezTo>
                      <a:pt x="13009" y="4804"/>
                      <a:pt x="10808" y="3036"/>
                      <a:pt x="10107" y="2503"/>
                    </a:cubicBezTo>
                    <a:cubicBezTo>
                      <a:pt x="9407" y="1969"/>
                      <a:pt x="8506" y="1135"/>
                      <a:pt x="7839" y="1035"/>
                    </a:cubicBezTo>
                    <a:cubicBezTo>
                      <a:pt x="7139" y="935"/>
                      <a:pt x="4136" y="434"/>
                      <a:pt x="4136" y="434"/>
                    </a:cubicBezTo>
                    <a:lnTo>
                      <a:pt x="3436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35"/>
              <p:cNvSpPr/>
              <p:nvPr/>
            </p:nvSpPr>
            <p:spPr>
              <a:xfrm flipH="1">
                <a:off x="5245729" y="3546958"/>
                <a:ext cx="1219117" cy="1056782"/>
              </a:xfrm>
              <a:custGeom>
                <a:avLst/>
                <a:gdLst/>
                <a:ahLst/>
                <a:cxnLst/>
                <a:rect l="l" t="t" r="r" b="b"/>
                <a:pathLst>
                  <a:path w="61078" h="52945" extrusionOk="0">
                    <a:moveTo>
                      <a:pt x="15011" y="22856"/>
                    </a:moveTo>
                    <a:lnTo>
                      <a:pt x="23417" y="38067"/>
                    </a:lnTo>
                    <a:cubicBezTo>
                      <a:pt x="23017" y="39168"/>
                      <a:pt x="22550" y="40269"/>
                      <a:pt x="21983" y="41303"/>
                    </a:cubicBezTo>
                    <a:cubicBezTo>
                      <a:pt x="21683" y="41870"/>
                      <a:pt x="21416" y="42304"/>
                      <a:pt x="21416" y="42304"/>
                    </a:cubicBezTo>
                    <a:lnTo>
                      <a:pt x="9741" y="39168"/>
                    </a:lnTo>
                    <a:lnTo>
                      <a:pt x="9708" y="39168"/>
                    </a:lnTo>
                    <a:lnTo>
                      <a:pt x="14978" y="22923"/>
                    </a:lnTo>
                    <a:lnTo>
                      <a:pt x="15011" y="22856"/>
                    </a:lnTo>
                    <a:close/>
                    <a:moveTo>
                      <a:pt x="29692" y="0"/>
                    </a:moveTo>
                    <a:cubicBezTo>
                      <a:pt x="29624" y="0"/>
                      <a:pt x="29556" y="3"/>
                      <a:pt x="29488" y="7"/>
                    </a:cubicBezTo>
                    <a:lnTo>
                      <a:pt x="29422" y="7"/>
                    </a:lnTo>
                    <a:lnTo>
                      <a:pt x="28921" y="40"/>
                    </a:lnTo>
                    <a:lnTo>
                      <a:pt x="27954" y="107"/>
                    </a:lnTo>
                    <a:cubicBezTo>
                      <a:pt x="26186" y="274"/>
                      <a:pt x="24852" y="340"/>
                      <a:pt x="24218" y="374"/>
                    </a:cubicBezTo>
                    <a:lnTo>
                      <a:pt x="23784" y="374"/>
                    </a:lnTo>
                    <a:cubicBezTo>
                      <a:pt x="23718" y="407"/>
                      <a:pt x="23651" y="440"/>
                      <a:pt x="23584" y="474"/>
                    </a:cubicBezTo>
                    <a:cubicBezTo>
                      <a:pt x="23151" y="674"/>
                      <a:pt x="21883" y="1608"/>
                      <a:pt x="21316" y="4910"/>
                    </a:cubicBezTo>
                    <a:cubicBezTo>
                      <a:pt x="21283" y="5110"/>
                      <a:pt x="21249" y="5244"/>
                      <a:pt x="21249" y="5244"/>
                    </a:cubicBezTo>
                    <a:lnTo>
                      <a:pt x="20816" y="5377"/>
                    </a:lnTo>
                    <a:lnTo>
                      <a:pt x="19181" y="5778"/>
                    </a:lnTo>
                    <a:lnTo>
                      <a:pt x="8640" y="8713"/>
                    </a:lnTo>
                    <a:cubicBezTo>
                      <a:pt x="8640" y="8713"/>
                      <a:pt x="8006" y="11215"/>
                      <a:pt x="7072" y="14917"/>
                    </a:cubicBezTo>
                    <a:lnTo>
                      <a:pt x="7039" y="15018"/>
                    </a:lnTo>
                    <a:lnTo>
                      <a:pt x="5271" y="21989"/>
                    </a:lnTo>
                    <a:lnTo>
                      <a:pt x="5171" y="22523"/>
                    </a:lnTo>
                    <a:cubicBezTo>
                      <a:pt x="3036" y="30896"/>
                      <a:pt x="668" y="40502"/>
                      <a:pt x="67" y="43371"/>
                    </a:cubicBezTo>
                    <a:cubicBezTo>
                      <a:pt x="1" y="43705"/>
                      <a:pt x="134" y="44072"/>
                      <a:pt x="401" y="44272"/>
                    </a:cubicBezTo>
                    <a:cubicBezTo>
                      <a:pt x="1802" y="45306"/>
                      <a:pt x="6505" y="48175"/>
                      <a:pt x="17180" y="49342"/>
                    </a:cubicBezTo>
                    <a:cubicBezTo>
                      <a:pt x="17180" y="49342"/>
                      <a:pt x="16746" y="52778"/>
                      <a:pt x="16946" y="52945"/>
                    </a:cubicBezTo>
                    <a:lnTo>
                      <a:pt x="43465" y="52945"/>
                    </a:lnTo>
                    <a:lnTo>
                      <a:pt x="43132" y="48708"/>
                    </a:lnTo>
                    <a:lnTo>
                      <a:pt x="42965" y="47574"/>
                    </a:lnTo>
                    <a:lnTo>
                      <a:pt x="42731" y="46207"/>
                    </a:lnTo>
                    <a:lnTo>
                      <a:pt x="42431" y="44138"/>
                    </a:lnTo>
                    <a:lnTo>
                      <a:pt x="42131" y="42304"/>
                    </a:lnTo>
                    <a:lnTo>
                      <a:pt x="42131" y="42304"/>
                    </a:lnTo>
                    <a:lnTo>
                      <a:pt x="42298" y="42337"/>
                    </a:lnTo>
                    <a:lnTo>
                      <a:pt x="42464" y="42370"/>
                    </a:lnTo>
                    <a:lnTo>
                      <a:pt x="57642" y="45639"/>
                    </a:lnTo>
                    <a:lnTo>
                      <a:pt x="61078" y="42771"/>
                    </a:lnTo>
                    <a:lnTo>
                      <a:pt x="46834" y="36566"/>
                    </a:lnTo>
                    <a:lnTo>
                      <a:pt x="46801" y="36566"/>
                    </a:lnTo>
                    <a:lnTo>
                      <a:pt x="46601" y="36466"/>
                    </a:lnTo>
                    <a:cubicBezTo>
                      <a:pt x="46601" y="36466"/>
                      <a:pt x="46567" y="34031"/>
                      <a:pt x="46467" y="31062"/>
                    </a:cubicBezTo>
                    <a:lnTo>
                      <a:pt x="46467" y="30996"/>
                    </a:lnTo>
                    <a:cubicBezTo>
                      <a:pt x="46367" y="28694"/>
                      <a:pt x="46267" y="26059"/>
                      <a:pt x="46134" y="24091"/>
                    </a:cubicBezTo>
                    <a:cubicBezTo>
                      <a:pt x="46134" y="24024"/>
                      <a:pt x="46134" y="23924"/>
                      <a:pt x="46134" y="23857"/>
                    </a:cubicBezTo>
                    <a:cubicBezTo>
                      <a:pt x="46100" y="23357"/>
                      <a:pt x="46067" y="22923"/>
                      <a:pt x="46000" y="22556"/>
                    </a:cubicBezTo>
                    <a:lnTo>
                      <a:pt x="45967" y="22056"/>
                    </a:lnTo>
                    <a:cubicBezTo>
                      <a:pt x="45800" y="20655"/>
                      <a:pt x="45533" y="18420"/>
                      <a:pt x="45200" y="15985"/>
                    </a:cubicBezTo>
                    <a:cubicBezTo>
                      <a:pt x="45166" y="15851"/>
                      <a:pt x="45133" y="15718"/>
                      <a:pt x="45133" y="15585"/>
                    </a:cubicBezTo>
                    <a:cubicBezTo>
                      <a:pt x="44666" y="12516"/>
                      <a:pt x="44032" y="9147"/>
                      <a:pt x="43232" y="6778"/>
                    </a:cubicBezTo>
                    <a:cubicBezTo>
                      <a:pt x="43232" y="6745"/>
                      <a:pt x="43232" y="6745"/>
                      <a:pt x="43232" y="6712"/>
                    </a:cubicBezTo>
                    <a:cubicBezTo>
                      <a:pt x="43065" y="6278"/>
                      <a:pt x="42898" y="5844"/>
                      <a:pt x="42731" y="5444"/>
                    </a:cubicBezTo>
                    <a:cubicBezTo>
                      <a:pt x="42698" y="5344"/>
                      <a:pt x="42631" y="5277"/>
                      <a:pt x="42598" y="5177"/>
                    </a:cubicBezTo>
                    <a:lnTo>
                      <a:pt x="41497" y="4944"/>
                    </a:lnTo>
                    <a:cubicBezTo>
                      <a:pt x="41130" y="4877"/>
                      <a:pt x="40663" y="4777"/>
                      <a:pt x="40196" y="4677"/>
                    </a:cubicBezTo>
                    <a:lnTo>
                      <a:pt x="40163" y="4677"/>
                    </a:lnTo>
                    <a:cubicBezTo>
                      <a:pt x="38295" y="4277"/>
                      <a:pt x="35860" y="3776"/>
                      <a:pt x="34459" y="3576"/>
                    </a:cubicBezTo>
                    <a:lnTo>
                      <a:pt x="34359" y="3576"/>
                    </a:lnTo>
                    <a:cubicBezTo>
                      <a:pt x="34192" y="3543"/>
                      <a:pt x="34025" y="3543"/>
                      <a:pt x="33892" y="3543"/>
                    </a:cubicBezTo>
                    <a:lnTo>
                      <a:pt x="33792" y="3543"/>
                    </a:lnTo>
                    <a:cubicBezTo>
                      <a:pt x="33792" y="3476"/>
                      <a:pt x="33725" y="3343"/>
                      <a:pt x="33658" y="3142"/>
                    </a:cubicBezTo>
                    <a:cubicBezTo>
                      <a:pt x="33358" y="2409"/>
                      <a:pt x="32557" y="874"/>
                      <a:pt x="31090" y="274"/>
                    </a:cubicBezTo>
                    <a:cubicBezTo>
                      <a:pt x="30624" y="99"/>
                      <a:pt x="30158" y="0"/>
                      <a:pt x="29692" y="0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35"/>
              <p:cNvSpPr/>
              <p:nvPr/>
            </p:nvSpPr>
            <p:spPr>
              <a:xfrm flipH="1">
                <a:off x="5284352" y="4096377"/>
                <a:ext cx="348901" cy="361555"/>
              </a:xfrm>
              <a:custGeom>
                <a:avLst/>
                <a:gdLst/>
                <a:ahLst/>
                <a:cxnLst/>
                <a:rect l="l" t="t" r="r" b="b"/>
                <a:pathLst>
                  <a:path w="17480" h="18114" extrusionOk="0">
                    <a:moveTo>
                      <a:pt x="2136" y="0"/>
                    </a:moveTo>
                    <a:lnTo>
                      <a:pt x="434" y="2769"/>
                    </a:lnTo>
                    <a:lnTo>
                      <a:pt x="1" y="10208"/>
                    </a:lnTo>
                    <a:lnTo>
                      <a:pt x="434" y="14778"/>
                    </a:lnTo>
                    <a:lnTo>
                      <a:pt x="15946" y="18113"/>
                    </a:lnTo>
                    <a:lnTo>
                      <a:pt x="17480" y="17280"/>
                    </a:lnTo>
                    <a:lnTo>
                      <a:pt x="2136" y="11142"/>
                    </a:lnTo>
                    <a:lnTo>
                      <a:pt x="2136" y="0"/>
                    </a:lnTo>
                    <a:close/>
                  </a:path>
                </a:pathLst>
              </a:custGeom>
              <a:solidFill>
                <a:srgbClr val="ADD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35"/>
              <p:cNvSpPr/>
              <p:nvPr/>
            </p:nvSpPr>
            <p:spPr>
              <a:xfrm flipH="1">
                <a:off x="5570638" y="3810071"/>
                <a:ext cx="62615" cy="62856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31491" fill="none" extrusionOk="0">
                    <a:moveTo>
                      <a:pt x="1902" y="1"/>
                    </a:moveTo>
                    <a:lnTo>
                      <a:pt x="2002" y="5538"/>
                    </a:lnTo>
                    <a:cubicBezTo>
                      <a:pt x="2002" y="5538"/>
                      <a:pt x="3136" y="10008"/>
                      <a:pt x="2903" y="11542"/>
                    </a:cubicBezTo>
                    <a:cubicBezTo>
                      <a:pt x="2703" y="13077"/>
                      <a:pt x="1235" y="16212"/>
                      <a:pt x="401" y="17113"/>
                    </a:cubicBezTo>
                    <a:lnTo>
                      <a:pt x="1" y="24518"/>
                    </a:lnTo>
                    <a:lnTo>
                      <a:pt x="635" y="3149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35"/>
              <p:cNvSpPr/>
              <p:nvPr/>
            </p:nvSpPr>
            <p:spPr>
              <a:xfrm flipH="1">
                <a:off x="5701795" y="3066362"/>
                <a:ext cx="181137" cy="561295"/>
              </a:xfrm>
              <a:custGeom>
                <a:avLst/>
                <a:gdLst/>
                <a:ahLst/>
                <a:cxnLst/>
                <a:rect l="l" t="t" r="r" b="b"/>
                <a:pathLst>
                  <a:path w="9075" h="28121" extrusionOk="0">
                    <a:moveTo>
                      <a:pt x="3970" y="1"/>
                    </a:moveTo>
                    <a:lnTo>
                      <a:pt x="5505" y="4771"/>
                    </a:lnTo>
                    <a:lnTo>
                      <a:pt x="5505" y="9775"/>
                    </a:lnTo>
                    <a:cubicBezTo>
                      <a:pt x="5505" y="9775"/>
                      <a:pt x="5972" y="14745"/>
                      <a:pt x="4171" y="19215"/>
                    </a:cubicBezTo>
                    <a:cubicBezTo>
                      <a:pt x="2517" y="23317"/>
                      <a:pt x="386" y="23486"/>
                      <a:pt x="47" y="23486"/>
                    </a:cubicBezTo>
                    <a:cubicBezTo>
                      <a:pt x="17" y="23486"/>
                      <a:pt x="1" y="23484"/>
                      <a:pt x="1" y="23484"/>
                    </a:cubicBezTo>
                    <a:lnTo>
                      <a:pt x="1" y="23484"/>
                    </a:lnTo>
                    <a:lnTo>
                      <a:pt x="201" y="24018"/>
                    </a:lnTo>
                    <a:cubicBezTo>
                      <a:pt x="3237" y="24652"/>
                      <a:pt x="4638" y="27554"/>
                      <a:pt x="4638" y="27554"/>
                    </a:cubicBezTo>
                    <a:lnTo>
                      <a:pt x="9074" y="28121"/>
                    </a:lnTo>
                    <a:cubicBezTo>
                      <a:pt x="9074" y="25552"/>
                      <a:pt x="7640" y="24185"/>
                      <a:pt x="7173" y="22017"/>
                    </a:cubicBezTo>
                    <a:cubicBezTo>
                      <a:pt x="6439" y="18748"/>
                      <a:pt x="7173" y="15345"/>
                      <a:pt x="7339" y="12009"/>
                    </a:cubicBezTo>
                    <a:cubicBezTo>
                      <a:pt x="7406" y="10208"/>
                      <a:pt x="7339" y="8374"/>
                      <a:pt x="7173" y="6572"/>
                    </a:cubicBezTo>
                    <a:cubicBezTo>
                      <a:pt x="7139" y="5305"/>
                      <a:pt x="6906" y="4070"/>
                      <a:pt x="6472" y="2903"/>
                    </a:cubicBezTo>
                    <a:cubicBezTo>
                      <a:pt x="5938" y="1702"/>
                      <a:pt x="5071" y="668"/>
                      <a:pt x="39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35"/>
              <p:cNvSpPr/>
              <p:nvPr/>
            </p:nvSpPr>
            <p:spPr>
              <a:xfrm flipH="1">
                <a:off x="5814629" y="3491829"/>
                <a:ext cx="175488" cy="308402"/>
              </a:xfrm>
              <a:custGeom>
                <a:avLst/>
                <a:gdLst/>
                <a:ahLst/>
                <a:cxnLst/>
                <a:rect l="l" t="t" r="r" b="b"/>
                <a:pathLst>
                  <a:path w="8792" h="15451" extrusionOk="0">
                    <a:moveTo>
                      <a:pt x="0" y="0"/>
                    </a:moveTo>
                    <a:lnTo>
                      <a:pt x="301" y="6238"/>
                    </a:lnTo>
                    <a:cubicBezTo>
                      <a:pt x="301" y="6238"/>
                      <a:pt x="5404" y="15178"/>
                      <a:pt x="7105" y="15445"/>
                    </a:cubicBezTo>
                    <a:cubicBezTo>
                      <a:pt x="7130" y="15448"/>
                      <a:pt x="7153" y="15450"/>
                      <a:pt x="7176" y="15450"/>
                    </a:cubicBezTo>
                    <a:cubicBezTo>
                      <a:pt x="8792" y="15450"/>
                      <a:pt x="7096" y="6253"/>
                      <a:pt x="6405" y="4970"/>
                    </a:cubicBezTo>
                    <a:cubicBezTo>
                      <a:pt x="5704" y="3636"/>
                      <a:pt x="5137" y="534"/>
                      <a:pt x="5137" y="5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35"/>
              <p:cNvSpPr/>
              <p:nvPr/>
            </p:nvSpPr>
            <p:spPr>
              <a:xfrm flipH="1">
                <a:off x="5751076" y="3071032"/>
                <a:ext cx="395448" cy="464669"/>
              </a:xfrm>
              <a:custGeom>
                <a:avLst/>
                <a:gdLst/>
                <a:ahLst/>
                <a:cxnLst/>
                <a:rect l="l" t="t" r="r" b="b"/>
                <a:pathLst>
                  <a:path w="19812" h="23280" extrusionOk="0">
                    <a:moveTo>
                      <a:pt x="16676" y="0"/>
                    </a:moveTo>
                    <a:cubicBezTo>
                      <a:pt x="16676" y="0"/>
                      <a:pt x="8820" y="1595"/>
                      <a:pt x="7404" y="1595"/>
                    </a:cubicBezTo>
                    <a:cubicBezTo>
                      <a:pt x="7301" y="1595"/>
                      <a:pt x="7232" y="1586"/>
                      <a:pt x="7203" y="1568"/>
                    </a:cubicBezTo>
                    <a:cubicBezTo>
                      <a:pt x="7041" y="1469"/>
                      <a:pt x="6376" y="1379"/>
                      <a:pt x="5575" y="1379"/>
                    </a:cubicBezTo>
                    <a:cubicBezTo>
                      <a:pt x="4225" y="1379"/>
                      <a:pt x="2488" y="1635"/>
                      <a:pt x="2132" y="2536"/>
                    </a:cubicBezTo>
                    <a:cubicBezTo>
                      <a:pt x="1334" y="4598"/>
                      <a:pt x="2658" y="10408"/>
                      <a:pt x="2434" y="10408"/>
                    </a:cubicBezTo>
                    <a:cubicBezTo>
                      <a:pt x="2434" y="10408"/>
                      <a:pt x="2433" y="10408"/>
                      <a:pt x="2433" y="10408"/>
                    </a:cubicBezTo>
                    <a:cubicBezTo>
                      <a:pt x="2145" y="10408"/>
                      <a:pt x="1807" y="10375"/>
                      <a:pt x="1481" y="10375"/>
                    </a:cubicBezTo>
                    <a:cubicBezTo>
                      <a:pt x="709" y="10375"/>
                      <a:pt x="0" y="10557"/>
                      <a:pt x="164" y="11775"/>
                    </a:cubicBezTo>
                    <a:cubicBezTo>
                      <a:pt x="398" y="13510"/>
                      <a:pt x="1699" y="15178"/>
                      <a:pt x="2666" y="15311"/>
                    </a:cubicBezTo>
                    <a:lnTo>
                      <a:pt x="3600" y="15478"/>
                    </a:lnTo>
                    <a:cubicBezTo>
                      <a:pt x="4234" y="17913"/>
                      <a:pt x="5802" y="19981"/>
                      <a:pt x="7970" y="21249"/>
                    </a:cubicBezTo>
                    <a:cubicBezTo>
                      <a:pt x="10021" y="22586"/>
                      <a:pt x="11791" y="23279"/>
                      <a:pt x="13186" y="23279"/>
                    </a:cubicBezTo>
                    <a:cubicBezTo>
                      <a:pt x="14330" y="23279"/>
                      <a:pt x="15222" y="22812"/>
                      <a:pt x="15809" y="21849"/>
                    </a:cubicBezTo>
                    <a:cubicBezTo>
                      <a:pt x="17210" y="19781"/>
                      <a:pt x="18177" y="17446"/>
                      <a:pt x="18577" y="14978"/>
                    </a:cubicBezTo>
                    <a:cubicBezTo>
                      <a:pt x="19812" y="2736"/>
                      <a:pt x="16676" y="0"/>
                      <a:pt x="166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35"/>
              <p:cNvSpPr/>
              <p:nvPr/>
            </p:nvSpPr>
            <p:spPr>
              <a:xfrm flipH="1">
                <a:off x="5889559" y="3085683"/>
                <a:ext cx="258362" cy="552193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27665" extrusionOk="0">
                    <a:moveTo>
                      <a:pt x="12943" y="0"/>
                    </a:moveTo>
                    <a:lnTo>
                      <a:pt x="3503" y="8773"/>
                    </a:lnTo>
                    <a:cubicBezTo>
                      <a:pt x="3503" y="8773"/>
                      <a:pt x="801" y="8773"/>
                      <a:pt x="401" y="9674"/>
                    </a:cubicBezTo>
                    <a:cubicBezTo>
                      <a:pt x="1" y="10574"/>
                      <a:pt x="501" y="12176"/>
                      <a:pt x="1302" y="13443"/>
                    </a:cubicBezTo>
                    <a:cubicBezTo>
                      <a:pt x="2102" y="14677"/>
                      <a:pt x="4004" y="14677"/>
                      <a:pt x="4004" y="14677"/>
                    </a:cubicBezTo>
                    <a:cubicBezTo>
                      <a:pt x="4204" y="17546"/>
                      <a:pt x="7906" y="20381"/>
                      <a:pt x="7906" y="20381"/>
                    </a:cubicBezTo>
                    <a:lnTo>
                      <a:pt x="7906" y="25785"/>
                    </a:lnTo>
                    <a:lnTo>
                      <a:pt x="8740" y="27520"/>
                    </a:lnTo>
                    <a:cubicBezTo>
                      <a:pt x="9085" y="27619"/>
                      <a:pt x="9394" y="27665"/>
                      <a:pt x="9672" y="27665"/>
                    </a:cubicBezTo>
                    <a:cubicBezTo>
                      <a:pt x="12757" y="27665"/>
                      <a:pt x="11943" y="22049"/>
                      <a:pt x="11943" y="22049"/>
                    </a:cubicBezTo>
                    <a:cubicBezTo>
                      <a:pt x="4804" y="19948"/>
                      <a:pt x="4737" y="10308"/>
                      <a:pt x="4737" y="10308"/>
                    </a:cubicBezTo>
                    <a:cubicBezTo>
                      <a:pt x="10975" y="8440"/>
                      <a:pt x="12943" y="1"/>
                      <a:pt x="12943" y="0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 flipH="1">
                <a:off x="5889559" y="3085683"/>
                <a:ext cx="258362" cy="552193"/>
              </a:xfrm>
              <a:custGeom>
                <a:avLst/>
                <a:gdLst/>
                <a:ahLst/>
                <a:cxnLst/>
                <a:rect l="l" t="t" r="r" b="b"/>
                <a:pathLst>
                  <a:path w="12944" h="27665" extrusionOk="0">
                    <a:moveTo>
                      <a:pt x="12943" y="0"/>
                    </a:moveTo>
                    <a:lnTo>
                      <a:pt x="3503" y="8773"/>
                    </a:lnTo>
                    <a:cubicBezTo>
                      <a:pt x="3503" y="8773"/>
                      <a:pt x="801" y="8773"/>
                      <a:pt x="401" y="9674"/>
                    </a:cubicBezTo>
                    <a:cubicBezTo>
                      <a:pt x="1" y="10574"/>
                      <a:pt x="501" y="12176"/>
                      <a:pt x="1302" y="13443"/>
                    </a:cubicBezTo>
                    <a:cubicBezTo>
                      <a:pt x="2102" y="14677"/>
                      <a:pt x="4004" y="14677"/>
                      <a:pt x="4004" y="14677"/>
                    </a:cubicBezTo>
                    <a:cubicBezTo>
                      <a:pt x="4204" y="17546"/>
                      <a:pt x="7906" y="20381"/>
                      <a:pt x="7906" y="20381"/>
                    </a:cubicBezTo>
                    <a:lnTo>
                      <a:pt x="7906" y="25785"/>
                    </a:lnTo>
                    <a:lnTo>
                      <a:pt x="8740" y="27520"/>
                    </a:lnTo>
                    <a:cubicBezTo>
                      <a:pt x="9085" y="27619"/>
                      <a:pt x="9394" y="27665"/>
                      <a:pt x="9672" y="27665"/>
                    </a:cubicBezTo>
                    <a:cubicBezTo>
                      <a:pt x="12757" y="27665"/>
                      <a:pt x="11943" y="22049"/>
                      <a:pt x="11943" y="22049"/>
                    </a:cubicBezTo>
                    <a:cubicBezTo>
                      <a:pt x="4804" y="19948"/>
                      <a:pt x="4737" y="10308"/>
                      <a:pt x="4737" y="10308"/>
                    </a:cubicBezTo>
                    <a:cubicBezTo>
                      <a:pt x="10975" y="8440"/>
                      <a:pt x="12943" y="1"/>
                      <a:pt x="129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 flipH="1">
                <a:off x="5695268" y="3017440"/>
                <a:ext cx="846144" cy="910515"/>
              </a:xfrm>
              <a:custGeom>
                <a:avLst/>
                <a:gdLst/>
                <a:ahLst/>
                <a:cxnLst/>
                <a:rect l="l" t="t" r="r" b="b"/>
                <a:pathLst>
                  <a:path w="42392" h="45617" extrusionOk="0">
                    <a:moveTo>
                      <a:pt x="26535" y="1"/>
                    </a:moveTo>
                    <a:cubicBezTo>
                      <a:pt x="24827" y="1"/>
                      <a:pt x="23037" y="454"/>
                      <a:pt x="21516" y="1818"/>
                    </a:cubicBezTo>
                    <a:cubicBezTo>
                      <a:pt x="16979" y="5921"/>
                      <a:pt x="18147" y="17129"/>
                      <a:pt x="14811" y="23667"/>
                    </a:cubicBezTo>
                    <a:cubicBezTo>
                      <a:pt x="11476" y="30238"/>
                      <a:pt x="1" y="34808"/>
                      <a:pt x="9774" y="45616"/>
                    </a:cubicBezTo>
                    <a:lnTo>
                      <a:pt x="12443" y="35542"/>
                    </a:lnTo>
                    <a:lnTo>
                      <a:pt x="25085" y="31740"/>
                    </a:lnTo>
                    <a:cubicBezTo>
                      <a:pt x="25085" y="31740"/>
                      <a:pt x="25552" y="28237"/>
                      <a:pt x="28021" y="27370"/>
                    </a:cubicBezTo>
                    <a:lnTo>
                      <a:pt x="27921" y="24067"/>
                    </a:lnTo>
                    <a:cubicBezTo>
                      <a:pt x="27921" y="24067"/>
                      <a:pt x="24552" y="21866"/>
                      <a:pt x="23384" y="18163"/>
                    </a:cubicBezTo>
                    <a:cubicBezTo>
                      <a:pt x="23384" y="18163"/>
                      <a:pt x="21349" y="18096"/>
                      <a:pt x="20215" y="15561"/>
                    </a:cubicBezTo>
                    <a:cubicBezTo>
                      <a:pt x="19443" y="13760"/>
                      <a:pt x="20115" y="12894"/>
                      <a:pt x="21195" y="12894"/>
                    </a:cubicBezTo>
                    <a:cubicBezTo>
                      <a:pt x="21655" y="12894"/>
                      <a:pt x="22189" y="13051"/>
                      <a:pt x="22717" y="13360"/>
                    </a:cubicBezTo>
                    <a:cubicBezTo>
                      <a:pt x="22717" y="13360"/>
                      <a:pt x="32090" y="8957"/>
                      <a:pt x="32657" y="3419"/>
                    </a:cubicBezTo>
                    <a:cubicBezTo>
                      <a:pt x="32657" y="3419"/>
                      <a:pt x="35293" y="9290"/>
                      <a:pt x="39462" y="11525"/>
                    </a:cubicBezTo>
                    <a:cubicBezTo>
                      <a:pt x="39462" y="11525"/>
                      <a:pt x="42392" y="1760"/>
                      <a:pt x="33771" y="1760"/>
                    </a:cubicBezTo>
                    <a:cubicBezTo>
                      <a:pt x="33521" y="1760"/>
                      <a:pt x="33261" y="1768"/>
                      <a:pt x="32991" y="1785"/>
                    </a:cubicBezTo>
                    <a:cubicBezTo>
                      <a:pt x="32991" y="1785"/>
                      <a:pt x="29924" y="1"/>
                      <a:pt x="265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 flipH="1">
                <a:off x="6293050" y="3726858"/>
                <a:ext cx="96547" cy="403491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20215" extrusionOk="0">
                    <a:moveTo>
                      <a:pt x="4837" y="0"/>
                    </a:moveTo>
                    <a:lnTo>
                      <a:pt x="2502" y="9941"/>
                    </a:lnTo>
                    <a:lnTo>
                      <a:pt x="0" y="20215"/>
                    </a:lnTo>
                    <a:lnTo>
                      <a:pt x="2368" y="10641"/>
                    </a:lnTo>
                    <a:lnTo>
                      <a:pt x="4837" y="0"/>
                    </a:ln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 flipH="1">
                <a:off x="6293050" y="3726858"/>
                <a:ext cx="96547" cy="403491"/>
              </a:xfrm>
              <a:custGeom>
                <a:avLst/>
                <a:gdLst/>
                <a:ahLst/>
                <a:cxnLst/>
                <a:rect l="l" t="t" r="r" b="b"/>
                <a:pathLst>
                  <a:path w="4837" h="20215" extrusionOk="0">
                    <a:moveTo>
                      <a:pt x="4837" y="0"/>
                    </a:moveTo>
                    <a:lnTo>
                      <a:pt x="2502" y="9941"/>
                    </a:lnTo>
                    <a:lnTo>
                      <a:pt x="0" y="20215"/>
                    </a:lnTo>
                    <a:lnTo>
                      <a:pt x="2368" y="10641"/>
                    </a:lnTo>
                    <a:lnTo>
                      <a:pt x="48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 flipH="1">
                <a:off x="5836964" y="3502468"/>
                <a:ext cx="159820" cy="295149"/>
              </a:xfrm>
              <a:custGeom>
                <a:avLst/>
                <a:gdLst/>
                <a:ahLst/>
                <a:cxnLst/>
                <a:rect l="l" t="t" r="r" b="b"/>
                <a:pathLst>
                  <a:path w="8007" h="1478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201"/>
                      <a:pt x="34" y="434"/>
                      <a:pt x="34" y="701"/>
                    </a:cubicBezTo>
                    <a:cubicBezTo>
                      <a:pt x="68" y="1602"/>
                      <a:pt x="134" y="2803"/>
                      <a:pt x="268" y="4037"/>
                    </a:cubicBezTo>
                    <a:lnTo>
                      <a:pt x="301" y="4437"/>
                    </a:lnTo>
                    <a:cubicBezTo>
                      <a:pt x="501" y="6539"/>
                      <a:pt x="568" y="6806"/>
                      <a:pt x="2603" y="9574"/>
                    </a:cubicBezTo>
                    <a:cubicBezTo>
                      <a:pt x="2970" y="10108"/>
                      <a:pt x="6339" y="14745"/>
                      <a:pt x="7506" y="14778"/>
                    </a:cubicBezTo>
                    <a:lnTo>
                      <a:pt x="7540" y="14778"/>
                    </a:lnTo>
                    <a:cubicBezTo>
                      <a:pt x="7563" y="14784"/>
                      <a:pt x="7587" y="14787"/>
                      <a:pt x="7610" y="14787"/>
                    </a:cubicBezTo>
                    <a:cubicBezTo>
                      <a:pt x="7719" y="14787"/>
                      <a:pt x="7824" y="14727"/>
                      <a:pt x="7906" y="14645"/>
                    </a:cubicBezTo>
                    <a:cubicBezTo>
                      <a:pt x="8007" y="14511"/>
                      <a:pt x="7973" y="14311"/>
                      <a:pt x="7840" y="14211"/>
                    </a:cubicBezTo>
                    <a:cubicBezTo>
                      <a:pt x="7790" y="14178"/>
                      <a:pt x="7731" y="14161"/>
                      <a:pt x="7673" y="14161"/>
                    </a:cubicBezTo>
                    <a:cubicBezTo>
                      <a:pt x="7615" y="14161"/>
                      <a:pt x="7556" y="14178"/>
                      <a:pt x="7506" y="14211"/>
                    </a:cubicBezTo>
                    <a:cubicBezTo>
                      <a:pt x="7039" y="14111"/>
                      <a:pt x="5271" y="12376"/>
                      <a:pt x="3036" y="9241"/>
                    </a:cubicBezTo>
                    <a:cubicBezTo>
                      <a:pt x="1068" y="6472"/>
                      <a:pt x="1035" y="6405"/>
                      <a:pt x="835" y="4404"/>
                    </a:cubicBezTo>
                    <a:lnTo>
                      <a:pt x="801" y="3970"/>
                    </a:lnTo>
                    <a:cubicBezTo>
                      <a:pt x="701" y="2903"/>
                      <a:pt x="635" y="1802"/>
                      <a:pt x="601" y="968"/>
                    </a:cubicBezTo>
                    <a:lnTo>
                      <a:pt x="601" y="735"/>
                    </a:lnTo>
                    <a:lnTo>
                      <a:pt x="601" y="268"/>
                    </a:lnTo>
                    <a:cubicBezTo>
                      <a:pt x="401" y="201"/>
                      <a:pt x="201" y="101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 flipH="1">
                <a:off x="5826984" y="3529114"/>
                <a:ext cx="61936" cy="250358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12543" extrusionOk="0">
                    <a:moveTo>
                      <a:pt x="1" y="0"/>
                    </a:moveTo>
                    <a:cubicBezTo>
                      <a:pt x="1" y="167"/>
                      <a:pt x="1" y="334"/>
                      <a:pt x="1" y="500"/>
                    </a:cubicBezTo>
                    <a:lnTo>
                      <a:pt x="1" y="634"/>
                    </a:lnTo>
                    <a:lnTo>
                      <a:pt x="1" y="834"/>
                    </a:lnTo>
                    <a:cubicBezTo>
                      <a:pt x="67" y="1234"/>
                      <a:pt x="201" y="1635"/>
                      <a:pt x="468" y="1968"/>
                    </a:cubicBezTo>
                    <a:cubicBezTo>
                      <a:pt x="1101" y="3002"/>
                      <a:pt x="1568" y="4136"/>
                      <a:pt x="1869" y="5337"/>
                    </a:cubicBezTo>
                    <a:cubicBezTo>
                      <a:pt x="2569" y="8073"/>
                      <a:pt x="2136" y="12209"/>
                      <a:pt x="2136" y="12242"/>
                    </a:cubicBezTo>
                    <a:cubicBezTo>
                      <a:pt x="2136" y="12409"/>
                      <a:pt x="2236" y="12542"/>
                      <a:pt x="2402" y="12542"/>
                    </a:cubicBezTo>
                    <a:cubicBezTo>
                      <a:pt x="2536" y="12542"/>
                      <a:pt x="2669" y="12442"/>
                      <a:pt x="2669" y="12309"/>
                    </a:cubicBezTo>
                    <a:cubicBezTo>
                      <a:pt x="2703" y="12142"/>
                      <a:pt x="3103" y="8006"/>
                      <a:pt x="2402" y="5204"/>
                    </a:cubicBezTo>
                    <a:cubicBezTo>
                      <a:pt x="2069" y="3936"/>
                      <a:pt x="1602" y="2769"/>
                      <a:pt x="935" y="1668"/>
                    </a:cubicBezTo>
                    <a:cubicBezTo>
                      <a:pt x="768" y="1434"/>
                      <a:pt x="634" y="1168"/>
                      <a:pt x="568" y="867"/>
                    </a:cubicBezTo>
                    <a:lnTo>
                      <a:pt x="568" y="634"/>
                    </a:lnTo>
                    <a:cubicBezTo>
                      <a:pt x="568" y="534"/>
                      <a:pt x="601" y="467"/>
                      <a:pt x="568" y="334"/>
                    </a:cubicBezTo>
                    <a:cubicBezTo>
                      <a:pt x="568" y="234"/>
                      <a:pt x="568" y="134"/>
                      <a:pt x="568" y="0"/>
                    </a:cubicBezTo>
                    <a:cubicBezTo>
                      <a:pt x="468" y="17"/>
                      <a:pt x="368" y="25"/>
                      <a:pt x="272" y="25"/>
                    </a:cubicBezTo>
                    <a:cubicBezTo>
                      <a:pt x="176" y="25"/>
                      <a:pt x="84" y="17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 flipH="1">
                <a:off x="5922193" y="3551649"/>
                <a:ext cx="138502" cy="318382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15951" extrusionOk="0">
                    <a:moveTo>
                      <a:pt x="3270" y="1"/>
                    </a:moveTo>
                    <a:cubicBezTo>
                      <a:pt x="3200" y="1"/>
                      <a:pt x="3131" y="26"/>
                      <a:pt x="3069" y="72"/>
                    </a:cubicBezTo>
                    <a:cubicBezTo>
                      <a:pt x="2035" y="906"/>
                      <a:pt x="1268" y="2073"/>
                      <a:pt x="901" y="3408"/>
                    </a:cubicBezTo>
                    <a:cubicBezTo>
                      <a:pt x="468" y="5276"/>
                      <a:pt x="1" y="7577"/>
                      <a:pt x="1" y="7577"/>
                    </a:cubicBezTo>
                    <a:lnTo>
                      <a:pt x="1" y="7711"/>
                    </a:lnTo>
                    <a:lnTo>
                      <a:pt x="3670" y="15950"/>
                    </a:lnTo>
                    <a:lnTo>
                      <a:pt x="3803" y="15950"/>
                    </a:lnTo>
                    <a:lnTo>
                      <a:pt x="3970" y="15350"/>
                    </a:lnTo>
                    <a:cubicBezTo>
                      <a:pt x="4337" y="14115"/>
                      <a:pt x="4871" y="12915"/>
                      <a:pt x="5538" y="11780"/>
                    </a:cubicBezTo>
                    <a:cubicBezTo>
                      <a:pt x="5838" y="11247"/>
                      <a:pt x="6238" y="10780"/>
                      <a:pt x="6705" y="10346"/>
                    </a:cubicBezTo>
                    <a:cubicBezTo>
                      <a:pt x="6872" y="10279"/>
                      <a:pt x="6939" y="10079"/>
                      <a:pt x="6872" y="9946"/>
                    </a:cubicBezTo>
                    <a:cubicBezTo>
                      <a:pt x="6810" y="9841"/>
                      <a:pt x="6708" y="9789"/>
                      <a:pt x="6608" y="9789"/>
                    </a:cubicBezTo>
                    <a:cubicBezTo>
                      <a:pt x="6548" y="9789"/>
                      <a:pt x="6489" y="9808"/>
                      <a:pt x="6438" y="9846"/>
                    </a:cubicBezTo>
                    <a:cubicBezTo>
                      <a:pt x="5905" y="10279"/>
                      <a:pt x="5438" y="10813"/>
                      <a:pt x="5071" y="11413"/>
                    </a:cubicBezTo>
                    <a:cubicBezTo>
                      <a:pt x="4470" y="12381"/>
                      <a:pt x="4003" y="13382"/>
                      <a:pt x="3670" y="14449"/>
                    </a:cubicBezTo>
                    <a:lnTo>
                      <a:pt x="634" y="7611"/>
                    </a:lnTo>
                    <a:cubicBezTo>
                      <a:pt x="701" y="7177"/>
                      <a:pt x="1135" y="5209"/>
                      <a:pt x="1535" y="3541"/>
                    </a:cubicBezTo>
                    <a:cubicBezTo>
                      <a:pt x="1869" y="2340"/>
                      <a:pt x="2536" y="1306"/>
                      <a:pt x="3503" y="539"/>
                    </a:cubicBezTo>
                    <a:cubicBezTo>
                      <a:pt x="3603" y="406"/>
                      <a:pt x="3603" y="239"/>
                      <a:pt x="3503" y="105"/>
                    </a:cubicBezTo>
                    <a:cubicBezTo>
                      <a:pt x="3432" y="34"/>
                      <a:pt x="3350" y="1"/>
                      <a:pt x="32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 flipH="1">
                <a:off x="5727104" y="3540412"/>
                <a:ext cx="153832" cy="283013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14179" extrusionOk="0">
                    <a:moveTo>
                      <a:pt x="373" y="1"/>
                    </a:moveTo>
                    <a:cubicBezTo>
                      <a:pt x="352" y="1"/>
                      <a:pt x="339" y="1"/>
                      <a:pt x="335" y="1"/>
                    </a:cubicBezTo>
                    <a:cubicBezTo>
                      <a:pt x="1" y="68"/>
                      <a:pt x="68" y="535"/>
                      <a:pt x="401" y="568"/>
                    </a:cubicBezTo>
                    <a:cubicBezTo>
                      <a:pt x="401" y="568"/>
                      <a:pt x="404" y="568"/>
                      <a:pt x="409" y="568"/>
                    </a:cubicBezTo>
                    <a:cubicBezTo>
                      <a:pt x="521" y="568"/>
                      <a:pt x="1918" y="629"/>
                      <a:pt x="3837" y="3604"/>
                    </a:cubicBezTo>
                    <a:cubicBezTo>
                      <a:pt x="5338" y="5972"/>
                      <a:pt x="6305" y="9875"/>
                      <a:pt x="6739" y="11910"/>
                    </a:cubicBezTo>
                    <a:cubicBezTo>
                      <a:pt x="6139" y="11076"/>
                      <a:pt x="5438" y="10342"/>
                      <a:pt x="4638" y="9742"/>
                    </a:cubicBezTo>
                    <a:cubicBezTo>
                      <a:pt x="4253" y="9477"/>
                      <a:pt x="3817" y="9352"/>
                      <a:pt x="3379" y="9352"/>
                    </a:cubicBezTo>
                    <a:cubicBezTo>
                      <a:pt x="3209" y="9352"/>
                      <a:pt x="3038" y="9371"/>
                      <a:pt x="2870" y="9408"/>
                    </a:cubicBezTo>
                    <a:cubicBezTo>
                      <a:pt x="2566" y="9529"/>
                      <a:pt x="2677" y="9955"/>
                      <a:pt x="2951" y="9955"/>
                    </a:cubicBezTo>
                    <a:cubicBezTo>
                      <a:pt x="2978" y="9955"/>
                      <a:pt x="3007" y="9951"/>
                      <a:pt x="3036" y="9942"/>
                    </a:cubicBezTo>
                    <a:cubicBezTo>
                      <a:pt x="3130" y="9928"/>
                      <a:pt x="3223" y="9922"/>
                      <a:pt x="3316" y="9922"/>
                    </a:cubicBezTo>
                    <a:cubicBezTo>
                      <a:pt x="3688" y="9922"/>
                      <a:pt x="4051" y="10028"/>
                      <a:pt x="4371" y="10242"/>
                    </a:cubicBezTo>
                    <a:cubicBezTo>
                      <a:pt x="5105" y="10676"/>
                      <a:pt x="6539" y="12610"/>
                      <a:pt x="7006" y="13311"/>
                    </a:cubicBezTo>
                    <a:lnTo>
                      <a:pt x="7606" y="14178"/>
                    </a:lnTo>
                    <a:lnTo>
                      <a:pt x="7706" y="14145"/>
                    </a:lnTo>
                    <a:lnTo>
                      <a:pt x="7540" y="13111"/>
                    </a:lnTo>
                    <a:cubicBezTo>
                      <a:pt x="7506" y="12844"/>
                      <a:pt x="6539" y="6773"/>
                      <a:pt x="4304" y="3337"/>
                    </a:cubicBezTo>
                    <a:cubicBezTo>
                      <a:pt x="2260" y="116"/>
                      <a:pt x="647" y="1"/>
                      <a:pt x="37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 flipH="1">
                <a:off x="5707124" y="4100130"/>
                <a:ext cx="183133" cy="103453"/>
              </a:xfrm>
              <a:custGeom>
                <a:avLst/>
                <a:gdLst/>
                <a:ahLst/>
                <a:cxnLst/>
                <a:rect l="l" t="t" r="r" b="b"/>
                <a:pathLst>
                  <a:path w="9175" h="5183" extrusionOk="0">
                    <a:moveTo>
                      <a:pt x="9009" y="0"/>
                    </a:moveTo>
                    <a:cubicBezTo>
                      <a:pt x="8989" y="0"/>
                      <a:pt x="8966" y="4"/>
                      <a:pt x="8941" y="13"/>
                    </a:cubicBezTo>
                    <a:lnTo>
                      <a:pt x="101" y="4916"/>
                    </a:lnTo>
                    <a:cubicBezTo>
                      <a:pt x="34" y="4949"/>
                      <a:pt x="1" y="5050"/>
                      <a:pt x="34" y="5116"/>
                    </a:cubicBezTo>
                    <a:cubicBezTo>
                      <a:pt x="68" y="5150"/>
                      <a:pt x="101" y="5183"/>
                      <a:pt x="168" y="5183"/>
                    </a:cubicBezTo>
                    <a:lnTo>
                      <a:pt x="234" y="5183"/>
                    </a:lnTo>
                    <a:lnTo>
                      <a:pt x="9107" y="279"/>
                    </a:lnTo>
                    <a:cubicBezTo>
                      <a:pt x="9141" y="246"/>
                      <a:pt x="9174" y="146"/>
                      <a:pt x="9141" y="113"/>
                    </a:cubicBezTo>
                    <a:cubicBezTo>
                      <a:pt x="9116" y="38"/>
                      <a:pt x="9072" y="0"/>
                      <a:pt x="90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 flipH="1">
                <a:off x="5695807" y="4118753"/>
                <a:ext cx="102554" cy="55549"/>
              </a:xfrm>
              <a:custGeom>
                <a:avLst/>
                <a:gdLst/>
                <a:ahLst/>
                <a:cxnLst/>
                <a:rect l="l" t="t" r="r" b="b"/>
                <a:pathLst>
                  <a:path w="5138" h="2783" extrusionOk="0">
                    <a:moveTo>
                      <a:pt x="4963" y="1"/>
                    </a:moveTo>
                    <a:cubicBezTo>
                      <a:pt x="4942" y="1"/>
                      <a:pt x="4922" y="5"/>
                      <a:pt x="4904" y="14"/>
                    </a:cubicBezTo>
                    <a:lnTo>
                      <a:pt x="100" y="2515"/>
                    </a:lnTo>
                    <a:cubicBezTo>
                      <a:pt x="34" y="2549"/>
                      <a:pt x="0" y="2649"/>
                      <a:pt x="34" y="2716"/>
                    </a:cubicBezTo>
                    <a:cubicBezTo>
                      <a:pt x="67" y="2749"/>
                      <a:pt x="100" y="2782"/>
                      <a:pt x="167" y="2782"/>
                    </a:cubicBezTo>
                    <a:lnTo>
                      <a:pt x="234" y="2782"/>
                    </a:lnTo>
                    <a:lnTo>
                      <a:pt x="5037" y="280"/>
                    </a:lnTo>
                    <a:cubicBezTo>
                      <a:pt x="5104" y="247"/>
                      <a:pt x="5137" y="147"/>
                      <a:pt x="5104" y="80"/>
                    </a:cubicBezTo>
                    <a:cubicBezTo>
                      <a:pt x="5079" y="32"/>
                      <a:pt x="5019" y="1"/>
                      <a:pt x="496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 flipH="1">
                <a:off x="6192512" y="3738574"/>
                <a:ext cx="81916" cy="142774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7153" extrusionOk="0">
                    <a:moveTo>
                      <a:pt x="155" y="1"/>
                    </a:moveTo>
                    <a:cubicBezTo>
                      <a:pt x="137" y="1"/>
                      <a:pt x="119" y="5"/>
                      <a:pt x="101" y="14"/>
                    </a:cubicBezTo>
                    <a:cubicBezTo>
                      <a:pt x="34" y="80"/>
                      <a:pt x="1" y="147"/>
                      <a:pt x="34" y="214"/>
                    </a:cubicBezTo>
                    <a:cubicBezTo>
                      <a:pt x="1435" y="2415"/>
                      <a:pt x="2703" y="4684"/>
                      <a:pt x="3804" y="7052"/>
                    </a:cubicBezTo>
                    <a:cubicBezTo>
                      <a:pt x="3837" y="7085"/>
                      <a:pt x="3870" y="7119"/>
                      <a:pt x="3937" y="7119"/>
                    </a:cubicBezTo>
                    <a:lnTo>
                      <a:pt x="4004" y="7152"/>
                    </a:lnTo>
                    <a:cubicBezTo>
                      <a:pt x="4070" y="7119"/>
                      <a:pt x="4104" y="7019"/>
                      <a:pt x="4070" y="6952"/>
                    </a:cubicBezTo>
                    <a:cubicBezTo>
                      <a:pt x="2970" y="4584"/>
                      <a:pt x="1702" y="2282"/>
                      <a:pt x="301" y="80"/>
                    </a:cubicBezTo>
                    <a:cubicBezTo>
                      <a:pt x="252" y="32"/>
                      <a:pt x="203" y="1"/>
                      <a:pt x="15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 flipH="1">
                <a:off x="5793012" y="3799892"/>
                <a:ext cx="57525" cy="15734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7883" extrusionOk="0">
                    <a:moveTo>
                      <a:pt x="188" y="1"/>
                    </a:moveTo>
                    <a:cubicBezTo>
                      <a:pt x="93" y="1"/>
                      <a:pt x="1" y="98"/>
                      <a:pt x="46" y="211"/>
                    </a:cubicBezTo>
                    <a:cubicBezTo>
                      <a:pt x="1113" y="2646"/>
                      <a:pt x="1980" y="5181"/>
                      <a:pt x="2581" y="7783"/>
                    </a:cubicBezTo>
                    <a:cubicBezTo>
                      <a:pt x="2581" y="7849"/>
                      <a:pt x="2648" y="7883"/>
                      <a:pt x="2714" y="7883"/>
                    </a:cubicBezTo>
                    <a:lnTo>
                      <a:pt x="2748" y="7883"/>
                    </a:lnTo>
                    <a:cubicBezTo>
                      <a:pt x="2814" y="7883"/>
                      <a:pt x="2881" y="7816"/>
                      <a:pt x="2881" y="7716"/>
                    </a:cubicBezTo>
                    <a:cubicBezTo>
                      <a:pt x="2247" y="5114"/>
                      <a:pt x="1380" y="2546"/>
                      <a:pt x="313" y="77"/>
                    </a:cubicBezTo>
                    <a:cubicBezTo>
                      <a:pt x="280" y="23"/>
                      <a:pt x="234" y="1"/>
                      <a:pt x="18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 flipH="1">
                <a:off x="5605927" y="3616319"/>
                <a:ext cx="191117" cy="46627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2336" extrusionOk="0">
                    <a:moveTo>
                      <a:pt x="301" y="1"/>
                    </a:moveTo>
                    <a:cubicBezTo>
                      <a:pt x="201" y="1"/>
                      <a:pt x="101" y="68"/>
                      <a:pt x="34" y="168"/>
                    </a:cubicBezTo>
                    <a:cubicBezTo>
                      <a:pt x="34" y="201"/>
                      <a:pt x="34" y="234"/>
                      <a:pt x="1" y="301"/>
                    </a:cubicBezTo>
                    <a:cubicBezTo>
                      <a:pt x="1" y="435"/>
                      <a:pt x="134" y="568"/>
                      <a:pt x="268" y="568"/>
                    </a:cubicBezTo>
                    <a:lnTo>
                      <a:pt x="301" y="568"/>
                    </a:lnTo>
                    <a:cubicBezTo>
                      <a:pt x="501" y="568"/>
                      <a:pt x="701" y="601"/>
                      <a:pt x="935" y="601"/>
                    </a:cubicBezTo>
                    <a:cubicBezTo>
                      <a:pt x="4104" y="735"/>
                      <a:pt x="8774" y="1235"/>
                      <a:pt x="9408" y="2102"/>
                    </a:cubicBezTo>
                    <a:cubicBezTo>
                      <a:pt x="9441" y="2136"/>
                      <a:pt x="9508" y="2236"/>
                      <a:pt x="9574" y="2336"/>
                    </a:cubicBezTo>
                    <a:cubicBezTo>
                      <a:pt x="9574" y="1969"/>
                      <a:pt x="9541" y="1702"/>
                      <a:pt x="9508" y="1469"/>
                    </a:cubicBezTo>
                    <a:cubicBezTo>
                      <a:pt x="9341" y="1335"/>
                      <a:pt x="9107" y="1235"/>
                      <a:pt x="8907" y="1168"/>
                    </a:cubicBezTo>
                    <a:cubicBezTo>
                      <a:pt x="6839" y="368"/>
                      <a:pt x="2403" y="101"/>
                      <a:pt x="835" y="34"/>
                    </a:cubicBezTo>
                    <a:lnTo>
                      <a:pt x="301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 flipH="1">
                <a:off x="5572634" y="4002506"/>
                <a:ext cx="6687" cy="11996"/>
              </a:xfrm>
              <a:custGeom>
                <a:avLst/>
                <a:gdLst/>
                <a:ahLst/>
                <a:cxnLst/>
                <a:rect l="l" t="t" r="r" b="b"/>
                <a:pathLst>
                  <a:path w="335" h="601" extrusionOk="0">
                    <a:moveTo>
                      <a:pt x="268" y="0"/>
                    </a:moveTo>
                    <a:cubicBezTo>
                      <a:pt x="201" y="0"/>
                      <a:pt x="168" y="33"/>
                      <a:pt x="134" y="67"/>
                    </a:cubicBezTo>
                    <a:cubicBezTo>
                      <a:pt x="134" y="67"/>
                      <a:pt x="101" y="100"/>
                      <a:pt x="101" y="100"/>
                    </a:cubicBezTo>
                    <a:cubicBezTo>
                      <a:pt x="1" y="234"/>
                      <a:pt x="67" y="434"/>
                      <a:pt x="201" y="500"/>
                    </a:cubicBezTo>
                    <a:lnTo>
                      <a:pt x="334" y="601"/>
                    </a:lnTo>
                    <a:cubicBezTo>
                      <a:pt x="301" y="400"/>
                      <a:pt x="301" y="200"/>
                      <a:pt x="2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 flipH="1">
                <a:off x="5765048" y="3205523"/>
                <a:ext cx="383531" cy="335587"/>
              </a:xfrm>
              <a:custGeom>
                <a:avLst/>
                <a:gdLst/>
                <a:ahLst/>
                <a:cxnLst/>
                <a:rect l="l" t="t" r="r" b="b"/>
                <a:pathLst>
                  <a:path w="19215" h="16813" extrusionOk="0">
                    <a:moveTo>
                      <a:pt x="19114" y="1"/>
                    </a:moveTo>
                    <a:lnTo>
                      <a:pt x="18881" y="434"/>
                    </a:lnTo>
                    <a:lnTo>
                      <a:pt x="18814" y="534"/>
                    </a:lnTo>
                    <a:lnTo>
                      <a:pt x="18614" y="901"/>
                    </a:lnTo>
                    <a:lnTo>
                      <a:pt x="18614" y="1368"/>
                    </a:lnTo>
                    <a:lnTo>
                      <a:pt x="18614" y="1635"/>
                    </a:lnTo>
                    <a:cubicBezTo>
                      <a:pt x="18647" y="3236"/>
                      <a:pt x="18580" y="4937"/>
                      <a:pt x="18447" y="6539"/>
                    </a:cubicBezTo>
                    <a:cubicBezTo>
                      <a:pt x="18380" y="7206"/>
                      <a:pt x="18313" y="7873"/>
                      <a:pt x="18280" y="8507"/>
                    </a:cubicBezTo>
                    <a:cubicBezTo>
                      <a:pt x="17913" y="10808"/>
                      <a:pt x="17046" y="13043"/>
                      <a:pt x="15678" y="14978"/>
                    </a:cubicBezTo>
                    <a:cubicBezTo>
                      <a:pt x="15578" y="15178"/>
                      <a:pt x="15445" y="15345"/>
                      <a:pt x="15311" y="15478"/>
                    </a:cubicBezTo>
                    <a:cubicBezTo>
                      <a:pt x="15078" y="15712"/>
                      <a:pt x="14811" y="15912"/>
                      <a:pt x="14511" y="16012"/>
                    </a:cubicBezTo>
                    <a:lnTo>
                      <a:pt x="14311" y="16112"/>
                    </a:lnTo>
                    <a:cubicBezTo>
                      <a:pt x="14244" y="16112"/>
                      <a:pt x="14177" y="16145"/>
                      <a:pt x="14077" y="16179"/>
                    </a:cubicBezTo>
                    <a:cubicBezTo>
                      <a:pt x="13977" y="16179"/>
                      <a:pt x="13844" y="16212"/>
                      <a:pt x="13744" y="16212"/>
                    </a:cubicBezTo>
                    <a:lnTo>
                      <a:pt x="12976" y="16212"/>
                    </a:lnTo>
                    <a:cubicBezTo>
                      <a:pt x="12643" y="16179"/>
                      <a:pt x="12309" y="16112"/>
                      <a:pt x="11976" y="16045"/>
                    </a:cubicBezTo>
                    <a:cubicBezTo>
                      <a:pt x="10975" y="15745"/>
                      <a:pt x="10008" y="15311"/>
                      <a:pt x="9140" y="14778"/>
                    </a:cubicBezTo>
                    <a:cubicBezTo>
                      <a:pt x="8940" y="14678"/>
                      <a:pt x="8773" y="14578"/>
                      <a:pt x="8573" y="14444"/>
                    </a:cubicBezTo>
                    <a:cubicBezTo>
                      <a:pt x="8540" y="14444"/>
                      <a:pt x="8540" y="14444"/>
                      <a:pt x="8540" y="14411"/>
                    </a:cubicBezTo>
                    <a:lnTo>
                      <a:pt x="8306" y="14277"/>
                    </a:lnTo>
                    <a:cubicBezTo>
                      <a:pt x="6238" y="13043"/>
                      <a:pt x="4704" y="11042"/>
                      <a:pt x="4103" y="8707"/>
                    </a:cubicBezTo>
                    <a:lnTo>
                      <a:pt x="4070" y="8473"/>
                    </a:lnTo>
                    <a:lnTo>
                      <a:pt x="2902" y="8306"/>
                    </a:lnTo>
                    <a:cubicBezTo>
                      <a:pt x="2069" y="8173"/>
                      <a:pt x="834" y="6605"/>
                      <a:pt x="634" y="5004"/>
                    </a:cubicBezTo>
                    <a:cubicBezTo>
                      <a:pt x="567" y="4704"/>
                      <a:pt x="601" y="4404"/>
                      <a:pt x="768" y="4170"/>
                    </a:cubicBezTo>
                    <a:cubicBezTo>
                      <a:pt x="914" y="3982"/>
                      <a:pt x="1218" y="3925"/>
                      <a:pt x="1555" y="3925"/>
                    </a:cubicBezTo>
                    <a:cubicBezTo>
                      <a:pt x="1756" y="3925"/>
                      <a:pt x="1969" y="3945"/>
                      <a:pt x="2169" y="3970"/>
                    </a:cubicBezTo>
                    <a:lnTo>
                      <a:pt x="2569" y="3970"/>
                    </a:lnTo>
                    <a:cubicBezTo>
                      <a:pt x="2652" y="3987"/>
                      <a:pt x="2736" y="3995"/>
                      <a:pt x="2819" y="3995"/>
                    </a:cubicBezTo>
                    <a:cubicBezTo>
                      <a:pt x="2902" y="3995"/>
                      <a:pt x="2986" y="3987"/>
                      <a:pt x="3069" y="3970"/>
                    </a:cubicBezTo>
                    <a:lnTo>
                      <a:pt x="2736" y="3470"/>
                    </a:lnTo>
                    <a:lnTo>
                      <a:pt x="2602" y="3470"/>
                    </a:lnTo>
                    <a:lnTo>
                      <a:pt x="2202" y="3403"/>
                    </a:lnTo>
                    <a:cubicBezTo>
                      <a:pt x="2021" y="3393"/>
                      <a:pt x="1834" y="3383"/>
                      <a:pt x="1649" y="3383"/>
                    </a:cubicBezTo>
                    <a:cubicBezTo>
                      <a:pt x="1220" y="3383"/>
                      <a:pt x="804" y="3437"/>
                      <a:pt x="501" y="3670"/>
                    </a:cubicBezTo>
                    <a:cubicBezTo>
                      <a:pt x="434" y="3703"/>
                      <a:pt x="401" y="3703"/>
                      <a:pt x="401" y="3737"/>
                    </a:cubicBezTo>
                    <a:cubicBezTo>
                      <a:pt x="367" y="3770"/>
                      <a:pt x="334" y="3770"/>
                      <a:pt x="334" y="3803"/>
                    </a:cubicBezTo>
                    <a:cubicBezTo>
                      <a:pt x="100" y="4070"/>
                      <a:pt x="0" y="4404"/>
                      <a:pt x="0" y="4737"/>
                    </a:cubicBezTo>
                    <a:lnTo>
                      <a:pt x="0" y="4804"/>
                    </a:lnTo>
                    <a:cubicBezTo>
                      <a:pt x="0" y="4804"/>
                      <a:pt x="0" y="4804"/>
                      <a:pt x="0" y="4837"/>
                    </a:cubicBezTo>
                    <a:cubicBezTo>
                      <a:pt x="0" y="4904"/>
                      <a:pt x="0" y="5004"/>
                      <a:pt x="34" y="5104"/>
                    </a:cubicBezTo>
                    <a:cubicBezTo>
                      <a:pt x="201" y="6138"/>
                      <a:pt x="634" y="7106"/>
                      <a:pt x="1301" y="7906"/>
                    </a:cubicBezTo>
                    <a:cubicBezTo>
                      <a:pt x="1668" y="8407"/>
                      <a:pt x="2169" y="8773"/>
                      <a:pt x="2769" y="8907"/>
                    </a:cubicBezTo>
                    <a:lnTo>
                      <a:pt x="3536" y="9040"/>
                    </a:lnTo>
                    <a:cubicBezTo>
                      <a:pt x="4237" y="11442"/>
                      <a:pt x="5805" y="13477"/>
                      <a:pt x="7939" y="14778"/>
                    </a:cubicBezTo>
                    <a:lnTo>
                      <a:pt x="7973" y="14811"/>
                    </a:lnTo>
                    <a:cubicBezTo>
                      <a:pt x="8073" y="14844"/>
                      <a:pt x="8173" y="14911"/>
                      <a:pt x="8240" y="14978"/>
                    </a:cubicBezTo>
                    <a:lnTo>
                      <a:pt x="8473" y="15111"/>
                    </a:lnTo>
                    <a:lnTo>
                      <a:pt x="8673" y="15245"/>
                    </a:lnTo>
                    <a:cubicBezTo>
                      <a:pt x="8773" y="15311"/>
                      <a:pt x="8840" y="15345"/>
                      <a:pt x="8973" y="15412"/>
                    </a:cubicBezTo>
                    <a:lnTo>
                      <a:pt x="9040" y="15445"/>
                    </a:lnTo>
                    <a:lnTo>
                      <a:pt x="9207" y="15545"/>
                    </a:lnTo>
                    <a:cubicBezTo>
                      <a:pt x="10108" y="16012"/>
                      <a:pt x="11075" y="16379"/>
                      <a:pt x="12042" y="16646"/>
                    </a:cubicBezTo>
                    <a:cubicBezTo>
                      <a:pt x="12209" y="16679"/>
                      <a:pt x="12376" y="16712"/>
                      <a:pt x="12543" y="16746"/>
                    </a:cubicBezTo>
                    <a:cubicBezTo>
                      <a:pt x="12676" y="16779"/>
                      <a:pt x="12843" y="16813"/>
                      <a:pt x="13010" y="16813"/>
                    </a:cubicBezTo>
                    <a:lnTo>
                      <a:pt x="13844" y="16813"/>
                    </a:lnTo>
                    <a:cubicBezTo>
                      <a:pt x="13910" y="16813"/>
                      <a:pt x="13977" y="16779"/>
                      <a:pt x="14044" y="16779"/>
                    </a:cubicBezTo>
                    <a:lnTo>
                      <a:pt x="14177" y="16779"/>
                    </a:lnTo>
                    <a:cubicBezTo>
                      <a:pt x="14211" y="16779"/>
                      <a:pt x="14244" y="16746"/>
                      <a:pt x="14277" y="16746"/>
                    </a:cubicBezTo>
                    <a:cubicBezTo>
                      <a:pt x="14311" y="16746"/>
                      <a:pt x="14344" y="16712"/>
                      <a:pt x="14411" y="16712"/>
                    </a:cubicBezTo>
                    <a:cubicBezTo>
                      <a:pt x="15111" y="16479"/>
                      <a:pt x="15745" y="15979"/>
                      <a:pt x="16145" y="15311"/>
                    </a:cubicBezTo>
                    <a:cubicBezTo>
                      <a:pt x="17480" y="13110"/>
                      <a:pt x="18480" y="11309"/>
                      <a:pt x="18947" y="8306"/>
                    </a:cubicBezTo>
                    <a:cubicBezTo>
                      <a:pt x="19014" y="7606"/>
                      <a:pt x="19081" y="6872"/>
                      <a:pt x="19114" y="6172"/>
                    </a:cubicBezTo>
                    <a:cubicBezTo>
                      <a:pt x="19181" y="4771"/>
                      <a:pt x="19214" y="3370"/>
                      <a:pt x="19181" y="1969"/>
                    </a:cubicBezTo>
                    <a:lnTo>
                      <a:pt x="19181" y="1735"/>
                    </a:lnTo>
                    <a:cubicBezTo>
                      <a:pt x="19181" y="1201"/>
                      <a:pt x="19147" y="668"/>
                      <a:pt x="19114" y="101"/>
                    </a:cubicBezTo>
                    <a:lnTo>
                      <a:pt x="1911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 flipH="1">
                <a:off x="5898880" y="3257459"/>
                <a:ext cx="16667" cy="3331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669" extrusionOk="0">
                    <a:moveTo>
                      <a:pt x="434" y="0"/>
                    </a:moveTo>
                    <a:cubicBezTo>
                      <a:pt x="201" y="0"/>
                      <a:pt x="0" y="401"/>
                      <a:pt x="0" y="834"/>
                    </a:cubicBezTo>
                    <a:cubicBezTo>
                      <a:pt x="0" y="1301"/>
                      <a:pt x="167" y="1668"/>
                      <a:pt x="434" y="1668"/>
                    </a:cubicBezTo>
                    <a:cubicBezTo>
                      <a:pt x="668" y="1668"/>
                      <a:pt x="834" y="1301"/>
                      <a:pt x="834" y="834"/>
                    </a:cubicBezTo>
                    <a:cubicBezTo>
                      <a:pt x="834" y="367"/>
                      <a:pt x="668" y="0"/>
                      <a:pt x="4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 flipH="1">
                <a:off x="5801675" y="3263447"/>
                <a:ext cx="16667" cy="33313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669" extrusionOk="0">
                    <a:moveTo>
                      <a:pt x="401" y="1"/>
                    </a:moveTo>
                    <a:cubicBezTo>
                      <a:pt x="167" y="1"/>
                      <a:pt x="1" y="401"/>
                      <a:pt x="1" y="835"/>
                    </a:cubicBezTo>
                    <a:cubicBezTo>
                      <a:pt x="1" y="1302"/>
                      <a:pt x="167" y="1668"/>
                      <a:pt x="401" y="1668"/>
                    </a:cubicBezTo>
                    <a:cubicBezTo>
                      <a:pt x="634" y="1668"/>
                      <a:pt x="834" y="1302"/>
                      <a:pt x="834" y="835"/>
                    </a:cubicBezTo>
                    <a:cubicBezTo>
                      <a:pt x="834" y="368"/>
                      <a:pt x="668" y="1"/>
                      <a:pt x="4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 flipH="1">
                <a:off x="5898880" y="3192229"/>
                <a:ext cx="72595" cy="32615"/>
              </a:xfrm>
              <a:custGeom>
                <a:avLst/>
                <a:gdLst/>
                <a:ahLst/>
                <a:cxnLst/>
                <a:rect l="l" t="t" r="r" b="b"/>
                <a:pathLst>
                  <a:path w="3637" h="1634" extrusionOk="0">
                    <a:moveTo>
                      <a:pt x="2692" y="1"/>
                    </a:moveTo>
                    <a:cubicBezTo>
                      <a:pt x="1720" y="1"/>
                      <a:pt x="784" y="402"/>
                      <a:pt x="134" y="1134"/>
                    </a:cubicBezTo>
                    <a:cubicBezTo>
                      <a:pt x="0" y="1267"/>
                      <a:pt x="34" y="1467"/>
                      <a:pt x="167" y="1567"/>
                    </a:cubicBezTo>
                    <a:cubicBezTo>
                      <a:pt x="201" y="1601"/>
                      <a:pt x="234" y="1601"/>
                      <a:pt x="301" y="1634"/>
                    </a:cubicBezTo>
                    <a:cubicBezTo>
                      <a:pt x="401" y="1634"/>
                      <a:pt x="534" y="1601"/>
                      <a:pt x="601" y="1534"/>
                    </a:cubicBezTo>
                    <a:cubicBezTo>
                      <a:pt x="1141" y="913"/>
                      <a:pt x="1921" y="576"/>
                      <a:pt x="2711" y="576"/>
                    </a:cubicBezTo>
                    <a:cubicBezTo>
                      <a:pt x="2898" y="576"/>
                      <a:pt x="3085" y="595"/>
                      <a:pt x="3269" y="633"/>
                    </a:cubicBezTo>
                    <a:cubicBezTo>
                      <a:pt x="3436" y="633"/>
                      <a:pt x="3570" y="533"/>
                      <a:pt x="3603" y="366"/>
                    </a:cubicBezTo>
                    <a:cubicBezTo>
                      <a:pt x="3636" y="233"/>
                      <a:pt x="3536" y="66"/>
                      <a:pt x="3369" y="66"/>
                    </a:cubicBezTo>
                    <a:cubicBezTo>
                      <a:pt x="3144" y="22"/>
                      <a:pt x="2917" y="1"/>
                      <a:pt x="26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 flipH="1">
                <a:off x="5776366" y="3210652"/>
                <a:ext cx="63273" cy="35110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759" extrusionOk="0">
                    <a:moveTo>
                      <a:pt x="751" y="0"/>
                    </a:moveTo>
                    <a:cubicBezTo>
                      <a:pt x="590" y="0"/>
                      <a:pt x="428" y="14"/>
                      <a:pt x="267" y="44"/>
                    </a:cubicBezTo>
                    <a:cubicBezTo>
                      <a:pt x="100" y="77"/>
                      <a:pt x="0" y="244"/>
                      <a:pt x="67" y="411"/>
                    </a:cubicBezTo>
                    <a:cubicBezTo>
                      <a:pt x="96" y="527"/>
                      <a:pt x="225" y="617"/>
                      <a:pt x="346" y="617"/>
                    </a:cubicBezTo>
                    <a:cubicBezTo>
                      <a:pt x="365" y="617"/>
                      <a:pt x="383" y="615"/>
                      <a:pt x="400" y="611"/>
                    </a:cubicBezTo>
                    <a:cubicBezTo>
                      <a:pt x="525" y="587"/>
                      <a:pt x="651" y="575"/>
                      <a:pt x="776" y="575"/>
                    </a:cubicBezTo>
                    <a:cubicBezTo>
                      <a:pt x="1518" y="575"/>
                      <a:pt x="2231" y="983"/>
                      <a:pt x="2602" y="1612"/>
                    </a:cubicBezTo>
                    <a:cubicBezTo>
                      <a:pt x="2635" y="1712"/>
                      <a:pt x="2735" y="1745"/>
                      <a:pt x="2802" y="1745"/>
                    </a:cubicBezTo>
                    <a:cubicBezTo>
                      <a:pt x="2822" y="1755"/>
                      <a:pt x="2841" y="1759"/>
                      <a:pt x="2861" y="1759"/>
                    </a:cubicBezTo>
                    <a:cubicBezTo>
                      <a:pt x="2908" y="1759"/>
                      <a:pt x="2955" y="1735"/>
                      <a:pt x="3002" y="1712"/>
                    </a:cubicBezTo>
                    <a:cubicBezTo>
                      <a:pt x="3136" y="1645"/>
                      <a:pt x="3169" y="1445"/>
                      <a:pt x="3069" y="1311"/>
                    </a:cubicBezTo>
                    <a:cubicBezTo>
                      <a:pt x="2585" y="486"/>
                      <a:pt x="1688" y="0"/>
                      <a:pt x="7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 flipH="1">
                <a:off x="5833631" y="3265323"/>
                <a:ext cx="41976" cy="107505"/>
              </a:xfrm>
              <a:custGeom>
                <a:avLst/>
                <a:gdLst/>
                <a:ahLst/>
                <a:cxnLst/>
                <a:rect l="l" t="t" r="r" b="b"/>
                <a:pathLst>
                  <a:path w="2103" h="5386" extrusionOk="0">
                    <a:moveTo>
                      <a:pt x="1573" y="0"/>
                    </a:moveTo>
                    <a:cubicBezTo>
                      <a:pt x="1436" y="0"/>
                      <a:pt x="1331" y="95"/>
                      <a:pt x="1302" y="240"/>
                    </a:cubicBezTo>
                    <a:cubicBezTo>
                      <a:pt x="1135" y="1007"/>
                      <a:pt x="1035" y="1775"/>
                      <a:pt x="1002" y="2575"/>
                    </a:cubicBezTo>
                    <a:cubicBezTo>
                      <a:pt x="1002" y="2942"/>
                      <a:pt x="1102" y="3342"/>
                      <a:pt x="1302" y="3709"/>
                    </a:cubicBezTo>
                    <a:cubicBezTo>
                      <a:pt x="1435" y="3976"/>
                      <a:pt x="1535" y="4143"/>
                      <a:pt x="1402" y="4376"/>
                    </a:cubicBezTo>
                    <a:cubicBezTo>
                      <a:pt x="1232" y="4765"/>
                      <a:pt x="780" y="4818"/>
                      <a:pt x="546" y="4818"/>
                    </a:cubicBezTo>
                    <a:cubicBezTo>
                      <a:pt x="458" y="4818"/>
                      <a:pt x="401" y="4810"/>
                      <a:pt x="401" y="4810"/>
                    </a:cubicBezTo>
                    <a:cubicBezTo>
                      <a:pt x="68" y="4810"/>
                      <a:pt x="1" y="5310"/>
                      <a:pt x="334" y="5377"/>
                    </a:cubicBezTo>
                    <a:cubicBezTo>
                      <a:pt x="351" y="5377"/>
                      <a:pt x="428" y="5385"/>
                      <a:pt x="541" y="5385"/>
                    </a:cubicBezTo>
                    <a:cubicBezTo>
                      <a:pt x="894" y="5385"/>
                      <a:pt x="1599" y="5308"/>
                      <a:pt x="1902" y="4677"/>
                    </a:cubicBezTo>
                    <a:cubicBezTo>
                      <a:pt x="2102" y="4276"/>
                      <a:pt x="2069" y="3809"/>
                      <a:pt x="1835" y="3442"/>
                    </a:cubicBezTo>
                    <a:cubicBezTo>
                      <a:pt x="1669" y="3176"/>
                      <a:pt x="1602" y="2875"/>
                      <a:pt x="1569" y="2542"/>
                    </a:cubicBezTo>
                    <a:cubicBezTo>
                      <a:pt x="1602" y="1808"/>
                      <a:pt x="1702" y="1074"/>
                      <a:pt x="1835" y="340"/>
                    </a:cubicBezTo>
                    <a:cubicBezTo>
                      <a:pt x="1902" y="207"/>
                      <a:pt x="1802" y="40"/>
                      <a:pt x="1635" y="7"/>
                    </a:cubicBezTo>
                    <a:cubicBezTo>
                      <a:pt x="1614" y="2"/>
                      <a:pt x="1593" y="0"/>
                      <a:pt x="157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 flipH="1">
                <a:off x="5902214" y="3382528"/>
                <a:ext cx="58603" cy="28742"/>
              </a:xfrm>
              <a:custGeom>
                <a:avLst/>
                <a:gdLst/>
                <a:ahLst/>
                <a:cxnLst/>
                <a:rect l="l" t="t" r="r" b="b"/>
                <a:pathLst>
                  <a:path w="2936" h="1440" extrusionOk="0">
                    <a:moveTo>
                      <a:pt x="346" y="1"/>
                    </a:moveTo>
                    <a:cubicBezTo>
                      <a:pt x="272" y="1"/>
                      <a:pt x="195" y="26"/>
                      <a:pt x="134" y="72"/>
                    </a:cubicBezTo>
                    <a:cubicBezTo>
                      <a:pt x="33" y="172"/>
                      <a:pt x="0" y="372"/>
                      <a:pt x="100" y="506"/>
                    </a:cubicBezTo>
                    <a:cubicBezTo>
                      <a:pt x="567" y="1006"/>
                      <a:pt x="1168" y="1306"/>
                      <a:pt x="1868" y="1407"/>
                    </a:cubicBezTo>
                    <a:cubicBezTo>
                      <a:pt x="2135" y="1440"/>
                      <a:pt x="2402" y="1440"/>
                      <a:pt x="2669" y="1440"/>
                    </a:cubicBezTo>
                    <a:cubicBezTo>
                      <a:pt x="2835" y="1407"/>
                      <a:pt x="2936" y="1273"/>
                      <a:pt x="2936" y="1106"/>
                    </a:cubicBezTo>
                    <a:cubicBezTo>
                      <a:pt x="2936" y="973"/>
                      <a:pt x="2769" y="839"/>
                      <a:pt x="2635" y="839"/>
                    </a:cubicBezTo>
                    <a:cubicBezTo>
                      <a:pt x="2558" y="846"/>
                      <a:pt x="2480" y="850"/>
                      <a:pt x="2403" y="850"/>
                    </a:cubicBezTo>
                    <a:cubicBezTo>
                      <a:pt x="1715" y="850"/>
                      <a:pt x="1047" y="585"/>
                      <a:pt x="567" y="106"/>
                    </a:cubicBezTo>
                    <a:cubicBezTo>
                      <a:pt x="514" y="34"/>
                      <a:pt x="431" y="1"/>
                      <a:pt x="34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 flipH="1">
                <a:off x="5245729" y="3650950"/>
                <a:ext cx="378861" cy="806983"/>
              </a:xfrm>
              <a:custGeom>
                <a:avLst/>
                <a:gdLst/>
                <a:ahLst/>
                <a:cxnLst/>
                <a:rect l="l" t="t" r="r" b="b"/>
                <a:pathLst>
                  <a:path w="18981" h="40430" fill="none" extrusionOk="0">
                    <a:moveTo>
                      <a:pt x="668" y="1"/>
                    </a:moveTo>
                    <a:cubicBezTo>
                      <a:pt x="668" y="1"/>
                      <a:pt x="4937" y="12476"/>
                      <a:pt x="4304" y="31189"/>
                    </a:cubicBezTo>
                    <a:lnTo>
                      <a:pt x="18981" y="37561"/>
                    </a:lnTo>
                    <a:lnTo>
                      <a:pt x="15512" y="40429"/>
                    </a:lnTo>
                    <a:lnTo>
                      <a:pt x="0" y="37094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 flipH="1">
                <a:off x="5792354" y="3767477"/>
                <a:ext cx="86567" cy="129181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6472" extrusionOk="0">
                    <a:moveTo>
                      <a:pt x="2102" y="0"/>
                    </a:moveTo>
                    <a:cubicBezTo>
                      <a:pt x="2102" y="0"/>
                      <a:pt x="2565" y="986"/>
                      <a:pt x="1625" y="986"/>
                    </a:cubicBezTo>
                    <a:cubicBezTo>
                      <a:pt x="1330" y="986"/>
                      <a:pt x="896" y="889"/>
                      <a:pt x="267" y="634"/>
                    </a:cubicBezTo>
                    <a:lnTo>
                      <a:pt x="0" y="4603"/>
                    </a:lnTo>
                    <a:lnTo>
                      <a:pt x="2335" y="6471"/>
                    </a:lnTo>
                    <a:lnTo>
                      <a:pt x="3836" y="6204"/>
                    </a:lnTo>
                    <a:lnTo>
                      <a:pt x="4336" y="3536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 flipH="1">
                <a:off x="5705128" y="3865340"/>
                <a:ext cx="127864" cy="506026"/>
              </a:xfrm>
              <a:custGeom>
                <a:avLst/>
                <a:gdLst/>
                <a:ahLst/>
                <a:cxnLst/>
                <a:rect l="l" t="t" r="r" b="b"/>
                <a:pathLst>
                  <a:path w="6406" h="25352" extrusionOk="0">
                    <a:moveTo>
                      <a:pt x="1268" y="1"/>
                    </a:moveTo>
                    <a:lnTo>
                      <a:pt x="1" y="1568"/>
                    </a:lnTo>
                    <a:lnTo>
                      <a:pt x="1268" y="22350"/>
                    </a:lnTo>
                    <a:lnTo>
                      <a:pt x="4671" y="25352"/>
                    </a:lnTo>
                    <a:lnTo>
                      <a:pt x="6405" y="20715"/>
                    </a:lnTo>
                    <a:lnTo>
                      <a:pt x="12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 flipH="1">
                <a:off x="5862274" y="3734842"/>
                <a:ext cx="83912" cy="75249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3770" extrusionOk="0">
                    <a:moveTo>
                      <a:pt x="1635" y="1"/>
                    </a:moveTo>
                    <a:cubicBezTo>
                      <a:pt x="968" y="267"/>
                      <a:pt x="401" y="768"/>
                      <a:pt x="1" y="1335"/>
                    </a:cubicBezTo>
                    <a:lnTo>
                      <a:pt x="4204" y="3770"/>
                    </a:lnTo>
                    <a:lnTo>
                      <a:pt x="4204" y="2469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 flipH="1">
                <a:off x="5793012" y="3729213"/>
                <a:ext cx="56627" cy="91537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4586" extrusionOk="0">
                    <a:moveTo>
                      <a:pt x="1637" y="0"/>
                    </a:moveTo>
                    <a:cubicBezTo>
                      <a:pt x="1035" y="0"/>
                      <a:pt x="468" y="182"/>
                      <a:pt x="468" y="182"/>
                    </a:cubicBezTo>
                    <a:lnTo>
                      <a:pt x="1" y="3518"/>
                    </a:lnTo>
                    <a:lnTo>
                      <a:pt x="668" y="4586"/>
                    </a:lnTo>
                    <a:lnTo>
                      <a:pt x="2836" y="483"/>
                    </a:lnTo>
                    <a:cubicBezTo>
                      <a:pt x="2576" y="107"/>
                      <a:pt x="2097" y="0"/>
                      <a:pt x="16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 flipH="1">
                <a:off x="5841615" y="3219515"/>
                <a:ext cx="124530" cy="123852"/>
              </a:xfrm>
              <a:custGeom>
                <a:avLst/>
                <a:gdLst/>
                <a:ahLst/>
                <a:cxnLst/>
                <a:rect l="l" t="t" r="r" b="b"/>
                <a:pathLst>
                  <a:path w="6239" h="6205" fill="none" extrusionOk="0">
                    <a:moveTo>
                      <a:pt x="3102" y="167"/>
                    </a:moveTo>
                    <a:cubicBezTo>
                      <a:pt x="5404" y="400"/>
                      <a:pt x="6238" y="3302"/>
                      <a:pt x="4437" y="4737"/>
                    </a:cubicBezTo>
                    <a:cubicBezTo>
                      <a:pt x="2635" y="6204"/>
                      <a:pt x="0" y="4737"/>
                      <a:pt x="234" y="2435"/>
                    </a:cubicBezTo>
                    <a:cubicBezTo>
                      <a:pt x="401" y="1034"/>
                      <a:pt x="1668" y="0"/>
                      <a:pt x="3102" y="167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 flipH="1">
                <a:off x="5744410" y="3232828"/>
                <a:ext cx="98562" cy="108542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5438" fill="none" extrusionOk="0">
                    <a:moveTo>
                      <a:pt x="2769" y="134"/>
                    </a:moveTo>
                    <a:cubicBezTo>
                      <a:pt x="4037" y="267"/>
                      <a:pt x="4937" y="1535"/>
                      <a:pt x="4804" y="2969"/>
                    </a:cubicBezTo>
                    <a:cubicBezTo>
                      <a:pt x="4637" y="4370"/>
                      <a:pt x="3469" y="5437"/>
                      <a:pt x="2202" y="5271"/>
                    </a:cubicBezTo>
                    <a:cubicBezTo>
                      <a:pt x="934" y="5137"/>
                      <a:pt x="0" y="3870"/>
                      <a:pt x="167" y="2469"/>
                    </a:cubicBezTo>
                    <a:cubicBezTo>
                      <a:pt x="334" y="1034"/>
                      <a:pt x="1468" y="0"/>
                      <a:pt x="2769" y="134"/>
                    </a:cubicBezTo>
                    <a:close/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 flipH="1">
                <a:off x="5964808" y="3260113"/>
                <a:ext cx="128502" cy="8683"/>
              </a:xfrm>
              <a:custGeom>
                <a:avLst/>
                <a:gdLst/>
                <a:ahLst/>
                <a:cxnLst/>
                <a:rect l="l" t="t" r="r" b="b"/>
                <a:pathLst>
                  <a:path w="6438" h="435" fill="none" extrusionOk="0">
                    <a:moveTo>
                      <a:pt x="6438" y="434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 flipH="1">
                <a:off x="5835627" y="3264105"/>
                <a:ext cx="21337" cy="2036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102" fill="none" extrusionOk="0">
                    <a:moveTo>
                      <a:pt x="1" y="1"/>
                    </a:moveTo>
                    <a:lnTo>
                      <a:pt x="1068" y="10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 flipH="1">
                <a:off x="6274408" y="4324760"/>
                <a:ext cx="115189" cy="69261"/>
              </a:xfrm>
              <a:custGeom>
                <a:avLst/>
                <a:gdLst/>
                <a:ahLst/>
                <a:cxnLst/>
                <a:rect l="l" t="t" r="r" b="b"/>
                <a:pathLst>
                  <a:path w="5771" h="3470" fill="none" extrusionOk="0">
                    <a:moveTo>
                      <a:pt x="5771" y="300"/>
                    </a:moveTo>
                    <a:cubicBezTo>
                      <a:pt x="2802" y="0"/>
                      <a:pt x="0" y="3469"/>
                      <a:pt x="0" y="3469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 flipH="1">
                <a:off x="6255765" y="4300788"/>
                <a:ext cx="147824" cy="43952"/>
              </a:xfrm>
              <a:custGeom>
                <a:avLst/>
                <a:gdLst/>
                <a:ahLst/>
                <a:cxnLst/>
                <a:rect l="l" t="t" r="r" b="b"/>
                <a:pathLst>
                  <a:path w="7406" h="2202" fill="none" extrusionOk="0">
                    <a:moveTo>
                      <a:pt x="1" y="2202"/>
                    </a:moveTo>
                    <a:cubicBezTo>
                      <a:pt x="1" y="2202"/>
                      <a:pt x="4003" y="0"/>
                      <a:pt x="7406" y="1735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 flipH="1">
                <a:off x="5538682" y="4273482"/>
                <a:ext cx="60599" cy="66607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3337" fill="none" extrusionOk="0">
                    <a:moveTo>
                      <a:pt x="3036" y="0"/>
                    </a:moveTo>
                    <a:cubicBezTo>
                      <a:pt x="3036" y="0"/>
                      <a:pt x="567" y="1101"/>
                      <a:pt x="0" y="3336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 flipH="1">
                <a:off x="5884230" y="2981811"/>
                <a:ext cx="177804" cy="80579"/>
              </a:xfrm>
              <a:custGeom>
                <a:avLst/>
                <a:gdLst/>
                <a:ahLst/>
                <a:cxnLst/>
                <a:rect l="l" t="t" r="r" b="b"/>
                <a:pathLst>
                  <a:path w="8908" h="4037" fill="none" extrusionOk="0">
                    <a:moveTo>
                      <a:pt x="1" y="1368"/>
                    </a:moveTo>
                    <a:cubicBezTo>
                      <a:pt x="1669" y="1"/>
                      <a:pt x="7273" y="67"/>
                      <a:pt x="8907" y="4037"/>
                    </a:cubicBez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 flipH="1">
                <a:off x="5721775" y="3821388"/>
                <a:ext cx="667822" cy="671175"/>
              </a:xfrm>
              <a:custGeom>
                <a:avLst/>
                <a:gdLst/>
                <a:ahLst/>
                <a:cxnLst/>
                <a:rect l="l" t="t" r="r" b="b"/>
                <a:pathLst>
                  <a:path w="33458" h="33626" extrusionOk="0">
                    <a:moveTo>
                      <a:pt x="11375" y="9274"/>
                    </a:moveTo>
                    <a:cubicBezTo>
                      <a:pt x="11508" y="9508"/>
                      <a:pt x="19147" y="23418"/>
                      <a:pt x="19647" y="24318"/>
                    </a:cubicBezTo>
                    <a:lnTo>
                      <a:pt x="18213" y="27554"/>
                    </a:lnTo>
                    <a:cubicBezTo>
                      <a:pt x="17913" y="28154"/>
                      <a:pt x="17679" y="28555"/>
                      <a:pt x="17679" y="28555"/>
                    </a:cubicBezTo>
                    <a:lnTo>
                      <a:pt x="6004" y="25419"/>
                    </a:lnTo>
                    <a:lnTo>
                      <a:pt x="5938" y="25419"/>
                    </a:lnTo>
                    <a:lnTo>
                      <a:pt x="11375" y="9274"/>
                    </a:lnTo>
                    <a:close/>
                    <a:moveTo>
                      <a:pt x="8106" y="1"/>
                    </a:moveTo>
                    <a:lnTo>
                      <a:pt x="9273" y="4538"/>
                    </a:lnTo>
                    <a:lnTo>
                      <a:pt x="9474" y="5171"/>
                    </a:lnTo>
                    <a:lnTo>
                      <a:pt x="9740" y="6239"/>
                    </a:lnTo>
                    <a:lnTo>
                      <a:pt x="10307" y="8474"/>
                    </a:lnTo>
                    <a:lnTo>
                      <a:pt x="7472" y="5105"/>
                    </a:lnTo>
                    <a:lnTo>
                      <a:pt x="8540" y="9074"/>
                    </a:lnTo>
                    <a:lnTo>
                      <a:pt x="3002" y="24752"/>
                    </a:lnTo>
                    <a:lnTo>
                      <a:pt x="801" y="25619"/>
                    </a:lnTo>
                    <a:lnTo>
                      <a:pt x="767" y="25619"/>
                    </a:lnTo>
                    <a:lnTo>
                      <a:pt x="0" y="25886"/>
                    </a:lnTo>
                    <a:lnTo>
                      <a:pt x="3002" y="26186"/>
                    </a:lnTo>
                    <a:lnTo>
                      <a:pt x="834" y="27821"/>
                    </a:lnTo>
                    <a:lnTo>
                      <a:pt x="5004" y="27087"/>
                    </a:lnTo>
                    <a:lnTo>
                      <a:pt x="33157" y="33625"/>
                    </a:lnTo>
                    <a:lnTo>
                      <a:pt x="33457" y="32591"/>
                    </a:lnTo>
                    <a:lnTo>
                      <a:pt x="21649" y="29255"/>
                    </a:lnTo>
                    <a:lnTo>
                      <a:pt x="22216" y="26220"/>
                    </a:lnTo>
                    <a:lnTo>
                      <a:pt x="27053" y="24285"/>
                    </a:lnTo>
                    <a:lnTo>
                      <a:pt x="22816" y="24285"/>
                    </a:lnTo>
                    <a:lnTo>
                      <a:pt x="27253" y="21716"/>
                    </a:lnTo>
                    <a:lnTo>
                      <a:pt x="27253" y="21716"/>
                    </a:lnTo>
                    <a:lnTo>
                      <a:pt x="22550" y="22650"/>
                    </a:lnTo>
                    <a:cubicBezTo>
                      <a:pt x="22550" y="22650"/>
                      <a:pt x="13443" y="8007"/>
                      <a:pt x="9407" y="1902"/>
                    </a:cubicBezTo>
                    <a:cubicBezTo>
                      <a:pt x="8873" y="1102"/>
                      <a:pt x="8439" y="435"/>
                      <a:pt x="8106" y="1"/>
                    </a:cubicBezTo>
                    <a:close/>
                  </a:path>
                </a:pathLst>
              </a:custGeom>
              <a:solidFill>
                <a:srgbClr val="ADD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 flipH="1">
                <a:off x="6302372" y="3767477"/>
                <a:ext cx="129840" cy="514689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25786" fill="none" extrusionOk="0">
                    <a:moveTo>
                      <a:pt x="0" y="25785"/>
                    </a:moveTo>
                    <a:lnTo>
                      <a:pt x="6505" y="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 flipH="1">
                <a:off x="6121255" y="4529829"/>
                <a:ext cx="4032" cy="2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" fill="none" extrusionOk="0">
                    <a:moveTo>
                      <a:pt x="201" y="0"/>
                    </a:moveTo>
                    <a:lnTo>
                      <a:pt x="1" y="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 flipH="1">
                <a:off x="5446128" y="4441945"/>
                <a:ext cx="290318" cy="160758"/>
              </a:xfrm>
              <a:custGeom>
                <a:avLst/>
                <a:gdLst/>
                <a:ahLst/>
                <a:cxnLst/>
                <a:rect l="l" t="t" r="r" b="b"/>
                <a:pathLst>
                  <a:path w="14545" h="8054" extrusionOk="0">
                    <a:moveTo>
                      <a:pt x="7844" y="0"/>
                    </a:moveTo>
                    <a:cubicBezTo>
                      <a:pt x="7476" y="0"/>
                      <a:pt x="7117" y="17"/>
                      <a:pt x="6772" y="33"/>
                    </a:cubicBezTo>
                    <a:cubicBezTo>
                      <a:pt x="5738" y="67"/>
                      <a:pt x="3403" y="1001"/>
                      <a:pt x="1035" y="1568"/>
                    </a:cubicBezTo>
                    <a:cubicBezTo>
                      <a:pt x="868" y="1601"/>
                      <a:pt x="734" y="1601"/>
                      <a:pt x="568" y="1601"/>
                    </a:cubicBezTo>
                    <a:cubicBezTo>
                      <a:pt x="568" y="1835"/>
                      <a:pt x="167" y="3636"/>
                      <a:pt x="0" y="4603"/>
                    </a:cubicBezTo>
                    <a:cubicBezTo>
                      <a:pt x="234" y="4603"/>
                      <a:pt x="467" y="4603"/>
                      <a:pt x="734" y="4536"/>
                    </a:cubicBezTo>
                    <a:cubicBezTo>
                      <a:pt x="817" y="4523"/>
                      <a:pt x="900" y="4515"/>
                      <a:pt x="983" y="4515"/>
                    </a:cubicBezTo>
                    <a:cubicBezTo>
                      <a:pt x="1100" y="4515"/>
                      <a:pt x="1218" y="4531"/>
                      <a:pt x="1335" y="4570"/>
                    </a:cubicBezTo>
                    <a:cubicBezTo>
                      <a:pt x="1868" y="4737"/>
                      <a:pt x="2402" y="4837"/>
                      <a:pt x="2969" y="4903"/>
                    </a:cubicBezTo>
                    <a:cubicBezTo>
                      <a:pt x="3903" y="5037"/>
                      <a:pt x="5638" y="4870"/>
                      <a:pt x="6305" y="5637"/>
                    </a:cubicBezTo>
                    <a:cubicBezTo>
                      <a:pt x="6839" y="6271"/>
                      <a:pt x="7472" y="6805"/>
                      <a:pt x="8140" y="7272"/>
                    </a:cubicBezTo>
                    <a:cubicBezTo>
                      <a:pt x="8651" y="7663"/>
                      <a:pt x="9216" y="8054"/>
                      <a:pt x="9860" y="8054"/>
                    </a:cubicBezTo>
                    <a:cubicBezTo>
                      <a:pt x="9931" y="8054"/>
                      <a:pt x="10002" y="8049"/>
                      <a:pt x="10074" y="8039"/>
                    </a:cubicBezTo>
                    <a:cubicBezTo>
                      <a:pt x="10675" y="7972"/>
                      <a:pt x="9908" y="7505"/>
                      <a:pt x="9741" y="7338"/>
                    </a:cubicBezTo>
                    <a:cubicBezTo>
                      <a:pt x="9240" y="6805"/>
                      <a:pt x="8773" y="6204"/>
                      <a:pt x="8373" y="5604"/>
                    </a:cubicBezTo>
                    <a:cubicBezTo>
                      <a:pt x="8241" y="5405"/>
                      <a:pt x="7779" y="4647"/>
                      <a:pt x="7511" y="4604"/>
                    </a:cubicBezTo>
                    <a:lnTo>
                      <a:pt x="7511" y="4604"/>
                    </a:lnTo>
                    <a:cubicBezTo>
                      <a:pt x="7743" y="4637"/>
                      <a:pt x="8008" y="4670"/>
                      <a:pt x="8240" y="4703"/>
                    </a:cubicBezTo>
                    <a:cubicBezTo>
                      <a:pt x="8573" y="4737"/>
                      <a:pt x="8907" y="5003"/>
                      <a:pt x="9307" y="5337"/>
                    </a:cubicBezTo>
                    <a:cubicBezTo>
                      <a:pt x="9674" y="5637"/>
                      <a:pt x="10041" y="5937"/>
                      <a:pt x="10441" y="6171"/>
                    </a:cubicBezTo>
                    <a:cubicBezTo>
                      <a:pt x="10588" y="6269"/>
                      <a:pt x="11733" y="6937"/>
                      <a:pt x="12299" y="6937"/>
                    </a:cubicBezTo>
                    <a:cubicBezTo>
                      <a:pt x="12507" y="6937"/>
                      <a:pt x="12636" y="6847"/>
                      <a:pt x="12609" y="6605"/>
                    </a:cubicBezTo>
                    <a:cubicBezTo>
                      <a:pt x="12576" y="6338"/>
                      <a:pt x="12109" y="5971"/>
                      <a:pt x="11909" y="5804"/>
                    </a:cubicBezTo>
                    <a:cubicBezTo>
                      <a:pt x="11008" y="4870"/>
                      <a:pt x="9974" y="4069"/>
                      <a:pt x="8907" y="3369"/>
                    </a:cubicBezTo>
                    <a:lnTo>
                      <a:pt x="8907" y="3369"/>
                    </a:lnTo>
                    <a:lnTo>
                      <a:pt x="10608" y="3836"/>
                    </a:lnTo>
                    <a:cubicBezTo>
                      <a:pt x="10875" y="4003"/>
                      <a:pt x="11175" y="4203"/>
                      <a:pt x="11442" y="4403"/>
                    </a:cubicBezTo>
                    <a:cubicBezTo>
                      <a:pt x="11609" y="4536"/>
                      <a:pt x="11776" y="4670"/>
                      <a:pt x="11976" y="4837"/>
                    </a:cubicBezTo>
                    <a:cubicBezTo>
                      <a:pt x="12228" y="5033"/>
                      <a:pt x="12879" y="5417"/>
                      <a:pt x="13319" y="5417"/>
                    </a:cubicBezTo>
                    <a:cubicBezTo>
                      <a:pt x="13403" y="5417"/>
                      <a:pt x="13479" y="5403"/>
                      <a:pt x="13543" y="5370"/>
                    </a:cubicBezTo>
                    <a:cubicBezTo>
                      <a:pt x="14177" y="5070"/>
                      <a:pt x="12209" y="3169"/>
                      <a:pt x="11909" y="2935"/>
                    </a:cubicBezTo>
                    <a:cubicBezTo>
                      <a:pt x="11609" y="2702"/>
                      <a:pt x="9841" y="1668"/>
                      <a:pt x="9774" y="1601"/>
                    </a:cubicBezTo>
                    <a:lnTo>
                      <a:pt x="9407" y="1401"/>
                    </a:lnTo>
                    <a:lnTo>
                      <a:pt x="9340" y="1368"/>
                    </a:lnTo>
                    <a:lnTo>
                      <a:pt x="9340" y="1368"/>
                    </a:lnTo>
                    <a:cubicBezTo>
                      <a:pt x="10208" y="1701"/>
                      <a:pt x="11042" y="2101"/>
                      <a:pt x="11809" y="2602"/>
                    </a:cubicBezTo>
                    <a:cubicBezTo>
                      <a:pt x="12316" y="3002"/>
                      <a:pt x="12865" y="3636"/>
                      <a:pt x="13423" y="3636"/>
                    </a:cubicBezTo>
                    <a:cubicBezTo>
                      <a:pt x="13563" y="3636"/>
                      <a:pt x="13703" y="3596"/>
                      <a:pt x="13844" y="3502"/>
                    </a:cubicBezTo>
                    <a:cubicBezTo>
                      <a:pt x="14544" y="3002"/>
                      <a:pt x="12776" y="1935"/>
                      <a:pt x="11309" y="934"/>
                    </a:cubicBezTo>
                    <a:cubicBezTo>
                      <a:pt x="10177" y="154"/>
                      <a:pt x="8970" y="0"/>
                      <a:pt x="78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 flipH="1">
                <a:off x="5721775" y="4005819"/>
                <a:ext cx="552652" cy="541335"/>
              </a:xfrm>
              <a:custGeom>
                <a:avLst/>
                <a:gdLst/>
                <a:ahLst/>
                <a:cxnLst/>
                <a:rect l="l" t="t" r="r" b="b"/>
                <a:pathLst>
                  <a:path w="27688" h="27121" fill="none" extrusionOk="0">
                    <a:moveTo>
                      <a:pt x="5605" y="1"/>
                    </a:moveTo>
                    <a:lnTo>
                      <a:pt x="1" y="16279"/>
                    </a:lnTo>
                    <a:lnTo>
                      <a:pt x="27687" y="23351"/>
                    </a:lnTo>
                    <a:lnTo>
                      <a:pt x="26753" y="26687"/>
                    </a:lnTo>
                    <a:cubicBezTo>
                      <a:pt x="20482" y="27120"/>
                      <a:pt x="14211" y="26987"/>
                      <a:pt x="7973" y="26286"/>
                    </a:cubicBezTo>
                    <a:lnTo>
                      <a:pt x="7706" y="26253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 flipH="1">
                <a:off x="5997423" y="3919931"/>
                <a:ext cx="211077" cy="447443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22417" fill="none" extrusionOk="0">
                    <a:moveTo>
                      <a:pt x="0" y="1"/>
                    </a:moveTo>
                    <a:lnTo>
                      <a:pt x="10574" y="19381"/>
                    </a:lnTo>
                    <a:lnTo>
                      <a:pt x="9240" y="22417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 flipH="1">
                <a:off x="4394156" y="4603721"/>
                <a:ext cx="2909609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45772" h="1" fill="none" extrusionOk="0">
                    <a:moveTo>
                      <a:pt x="145771" y="1"/>
                    </a:moveTo>
                    <a:lnTo>
                      <a:pt x="1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35"/>
              <p:cNvSpPr/>
              <p:nvPr/>
            </p:nvSpPr>
            <p:spPr>
              <a:xfrm flipH="1">
                <a:off x="4878206" y="4585757"/>
                <a:ext cx="382853" cy="17984"/>
              </a:xfrm>
              <a:custGeom>
                <a:avLst/>
                <a:gdLst/>
                <a:ahLst/>
                <a:cxnLst/>
                <a:rect l="l" t="t" r="r" b="b"/>
                <a:pathLst>
                  <a:path w="19181" h="901" extrusionOk="0">
                    <a:moveTo>
                      <a:pt x="0" y="0"/>
                    </a:moveTo>
                    <a:lnTo>
                      <a:pt x="0" y="901"/>
                    </a:lnTo>
                    <a:lnTo>
                      <a:pt x="19181" y="901"/>
                    </a:lnTo>
                    <a:lnTo>
                      <a:pt x="19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35"/>
              <p:cNvSpPr/>
              <p:nvPr/>
            </p:nvSpPr>
            <p:spPr>
              <a:xfrm flipH="1">
                <a:off x="4583915" y="3954562"/>
                <a:ext cx="824947" cy="531335"/>
              </a:xfrm>
              <a:custGeom>
                <a:avLst/>
                <a:gdLst/>
                <a:ahLst/>
                <a:cxnLst/>
                <a:rect l="l" t="t" r="r" b="b"/>
                <a:pathLst>
                  <a:path w="41330" h="26620" extrusionOk="0">
                    <a:moveTo>
                      <a:pt x="0" y="0"/>
                    </a:moveTo>
                    <a:lnTo>
                      <a:pt x="0" y="26619"/>
                    </a:lnTo>
                    <a:lnTo>
                      <a:pt x="41330" y="26619"/>
                    </a:lnTo>
                    <a:lnTo>
                      <a:pt x="4133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35"/>
              <p:cNvSpPr/>
              <p:nvPr/>
            </p:nvSpPr>
            <p:spPr>
              <a:xfrm flipH="1">
                <a:off x="4583915" y="3954562"/>
                <a:ext cx="779678" cy="531335"/>
              </a:xfrm>
              <a:custGeom>
                <a:avLst/>
                <a:gdLst/>
                <a:ahLst/>
                <a:cxnLst/>
                <a:rect l="l" t="t" r="r" b="b"/>
                <a:pathLst>
                  <a:path w="39062" h="26620" extrusionOk="0">
                    <a:moveTo>
                      <a:pt x="0" y="0"/>
                    </a:moveTo>
                    <a:lnTo>
                      <a:pt x="0" y="26619"/>
                    </a:lnTo>
                    <a:lnTo>
                      <a:pt x="39062" y="26619"/>
                    </a:lnTo>
                    <a:lnTo>
                      <a:pt x="39062" y="0"/>
                    </a:lnTo>
                    <a:close/>
                  </a:path>
                </a:pathLst>
              </a:custGeom>
              <a:solidFill>
                <a:srgbClr val="263238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 flipH="1">
                <a:off x="4862876" y="4201567"/>
                <a:ext cx="187125" cy="403511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20216" extrusionOk="0">
                    <a:moveTo>
                      <a:pt x="1" y="1"/>
                    </a:moveTo>
                    <a:lnTo>
                      <a:pt x="334" y="20215"/>
                    </a:lnTo>
                    <a:lnTo>
                      <a:pt x="9374" y="20215"/>
                    </a:lnTo>
                    <a:lnTo>
                      <a:pt x="9040" y="1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 flipH="1">
                <a:off x="4852896" y="4194241"/>
                <a:ext cx="180458" cy="410178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0550" extrusionOk="0">
                    <a:moveTo>
                      <a:pt x="1" y="1"/>
                    </a:moveTo>
                    <a:lnTo>
                      <a:pt x="1" y="20549"/>
                    </a:lnTo>
                    <a:lnTo>
                      <a:pt x="9040" y="20549"/>
                    </a:lnTo>
                    <a:lnTo>
                      <a:pt x="9040" y="1"/>
                    </a:lnTo>
                    <a:close/>
                  </a:path>
                </a:pathLst>
              </a:custGeom>
              <a:solidFill>
                <a:srgbClr val="263238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 flipH="1">
                <a:off x="4848246" y="4206237"/>
                <a:ext cx="197085" cy="280997"/>
              </a:xfrm>
              <a:custGeom>
                <a:avLst/>
                <a:gdLst/>
                <a:ahLst/>
                <a:cxnLst/>
                <a:rect l="l" t="t" r="r" b="b"/>
                <a:pathLst>
                  <a:path w="9874" h="14078" fill="none" extrusionOk="0">
                    <a:moveTo>
                      <a:pt x="9874" y="14077"/>
                    </a:moveTo>
                    <a:lnTo>
                      <a:pt x="9874" y="0"/>
                    </a:lnTo>
                    <a:lnTo>
                      <a:pt x="0" y="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 flipH="1">
                <a:off x="5414172" y="4576435"/>
                <a:ext cx="552652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27688" h="1435" extrusionOk="0">
                    <a:moveTo>
                      <a:pt x="1" y="0"/>
                    </a:moveTo>
                    <a:lnTo>
                      <a:pt x="1" y="1434"/>
                    </a:lnTo>
                    <a:lnTo>
                      <a:pt x="27687" y="1434"/>
                    </a:lnTo>
                    <a:lnTo>
                      <a:pt x="2768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 flipH="1">
                <a:off x="5132536" y="4576435"/>
                <a:ext cx="691135" cy="28643"/>
              </a:xfrm>
              <a:custGeom>
                <a:avLst/>
                <a:gdLst/>
                <a:ahLst/>
                <a:cxnLst/>
                <a:rect l="l" t="t" r="r" b="b"/>
                <a:pathLst>
                  <a:path w="34626" h="1435" extrusionOk="0">
                    <a:moveTo>
                      <a:pt x="1" y="0"/>
                    </a:moveTo>
                    <a:lnTo>
                      <a:pt x="1" y="1434"/>
                    </a:lnTo>
                    <a:lnTo>
                      <a:pt x="34625" y="1434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 flipH="1">
                <a:off x="7036760" y="4028473"/>
                <a:ext cx="121856" cy="182434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9140" extrusionOk="0">
                    <a:moveTo>
                      <a:pt x="1" y="0"/>
                    </a:moveTo>
                    <a:cubicBezTo>
                      <a:pt x="1" y="0"/>
                      <a:pt x="1168" y="1168"/>
                      <a:pt x="1201" y="3903"/>
                    </a:cubicBezTo>
                    <a:cubicBezTo>
                      <a:pt x="1235" y="6638"/>
                      <a:pt x="2736" y="8840"/>
                      <a:pt x="5304" y="9140"/>
                    </a:cubicBezTo>
                    <a:cubicBezTo>
                      <a:pt x="6105" y="7272"/>
                      <a:pt x="6105" y="5170"/>
                      <a:pt x="5304" y="3336"/>
                    </a:cubicBezTo>
                    <a:cubicBezTo>
                      <a:pt x="3903" y="16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 flipH="1">
                <a:off x="7092009" y="4153144"/>
                <a:ext cx="224410" cy="10245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133" extrusionOk="0">
                    <a:moveTo>
                      <a:pt x="5712" y="0"/>
                    </a:moveTo>
                    <a:cubicBezTo>
                      <a:pt x="3730" y="0"/>
                      <a:pt x="2086" y="1171"/>
                      <a:pt x="689" y="1171"/>
                    </a:cubicBezTo>
                    <a:cubicBezTo>
                      <a:pt x="453" y="1171"/>
                      <a:pt x="224" y="1138"/>
                      <a:pt x="1" y="1059"/>
                    </a:cubicBezTo>
                    <a:lnTo>
                      <a:pt x="1" y="1059"/>
                    </a:lnTo>
                    <a:cubicBezTo>
                      <a:pt x="1" y="1059"/>
                      <a:pt x="2934" y="5132"/>
                      <a:pt x="8002" y="5132"/>
                    </a:cubicBezTo>
                    <a:cubicBezTo>
                      <a:pt x="9001" y="5132"/>
                      <a:pt x="10083" y="4974"/>
                      <a:pt x="11242" y="4595"/>
                    </a:cubicBezTo>
                    <a:cubicBezTo>
                      <a:pt x="11242" y="4595"/>
                      <a:pt x="9808" y="959"/>
                      <a:pt x="6939" y="159"/>
                    </a:cubicBezTo>
                    <a:cubicBezTo>
                      <a:pt x="6516" y="47"/>
                      <a:pt x="6107" y="0"/>
                      <a:pt x="5712" y="0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 flipH="1">
                <a:off x="6849655" y="4043104"/>
                <a:ext cx="127185" cy="126526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63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1" y="435"/>
                      <a:pt x="967" y="2269"/>
                    </a:cubicBezTo>
                    <a:cubicBezTo>
                      <a:pt x="1368" y="4104"/>
                      <a:pt x="1568" y="6105"/>
                      <a:pt x="5170" y="6339"/>
                    </a:cubicBezTo>
                    <a:cubicBezTo>
                      <a:pt x="5170" y="6339"/>
                      <a:pt x="6371" y="835"/>
                      <a:pt x="0" y="1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 flipH="1">
                <a:off x="6713827" y="4263223"/>
                <a:ext cx="161157" cy="94151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4717" extrusionOk="0">
                    <a:moveTo>
                      <a:pt x="6585" y="1"/>
                    </a:moveTo>
                    <a:cubicBezTo>
                      <a:pt x="547" y="1"/>
                      <a:pt x="1" y="4317"/>
                      <a:pt x="1" y="4317"/>
                    </a:cubicBezTo>
                    <a:cubicBezTo>
                      <a:pt x="1156" y="4596"/>
                      <a:pt x="2083" y="4717"/>
                      <a:pt x="2833" y="4717"/>
                    </a:cubicBezTo>
                    <a:cubicBezTo>
                      <a:pt x="5310" y="4717"/>
                      <a:pt x="5868" y="3403"/>
                      <a:pt x="6405" y="2149"/>
                    </a:cubicBezTo>
                    <a:cubicBezTo>
                      <a:pt x="7106" y="514"/>
                      <a:pt x="8073" y="81"/>
                      <a:pt x="8073" y="81"/>
                    </a:cubicBezTo>
                    <a:cubicBezTo>
                      <a:pt x="7543" y="26"/>
                      <a:pt x="7048" y="1"/>
                      <a:pt x="6585" y="1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 flipH="1">
                <a:off x="6665224" y="4043044"/>
                <a:ext cx="141836" cy="90938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4556" extrusionOk="0">
                    <a:moveTo>
                      <a:pt x="5699" y="1"/>
                    </a:moveTo>
                    <a:cubicBezTo>
                      <a:pt x="1323" y="1"/>
                      <a:pt x="0" y="4274"/>
                      <a:pt x="0" y="4274"/>
                    </a:cubicBezTo>
                    <a:cubicBezTo>
                      <a:pt x="797" y="4470"/>
                      <a:pt x="1505" y="4556"/>
                      <a:pt x="2134" y="4556"/>
                    </a:cubicBezTo>
                    <a:cubicBezTo>
                      <a:pt x="6643" y="4556"/>
                      <a:pt x="7105" y="137"/>
                      <a:pt x="7105" y="137"/>
                    </a:cubicBezTo>
                    <a:cubicBezTo>
                      <a:pt x="6605" y="43"/>
                      <a:pt x="6137" y="1"/>
                      <a:pt x="5699" y="1"/>
                    </a:cubicBezTo>
                    <a:close/>
                  </a:path>
                </a:pathLst>
              </a:custGeom>
              <a:solidFill>
                <a:srgbClr val="C6F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 flipH="1">
                <a:off x="7036760" y="4028473"/>
                <a:ext cx="121856" cy="182434"/>
              </a:xfrm>
              <a:custGeom>
                <a:avLst/>
                <a:gdLst/>
                <a:ahLst/>
                <a:cxnLst/>
                <a:rect l="l" t="t" r="r" b="b"/>
                <a:pathLst>
                  <a:path w="6105" h="9140" extrusionOk="0">
                    <a:moveTo>
                      <a:pt x="1" y="0"/>
                    </a:moveTo>
                    <a:cubicBezTo>
                      <a:pt x="1" y="0"/>
                      <a:pt x="1168" y="1168"/>
                      <a:pt x="1201" y="3903"/>
                    </a:cubicBezTo>
                    <a:cubicBezTo>
                      <a:pt x="1235" y="6638"/>
                      <a:pt x="2736" y="8840"/>
                      <a:pt x="5304" y="9140"/>
                    </a:cubicBezTo>
                    <a:cubicBezTo>
                      <a:pt x="6105" y="7272"/>
                      <a:pt x="6105" y="5170"/>
                      <a:pt x="5304" y="3336"/>
                    </a:cubicBezTo>
                    <a:cubicBezTo>
                      <a:pt x="3903" y="16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E8F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 flipH="1">
                <a:off x="7092009" y="4153144"/>
                <a:ext cx="224410" cy="102455"/>
              </a:xfrm>
              <a:custGeom>
                <a:avLst/>
                <a:gdLst/>
                <a:ahLst/>
                <a:cxnLst/>
                <a:rect l="l" t="t" r="r" b="b"/>
                <a:pathLst>
                  <a:path w="11243" h="5133" extrusionOk="0">
                    <a:moveTo>
                      <a:pt x="5712" y="0"/>
                    </a:moveTo>
                    <a:cubicBezTo>
                      <a:pt x="3730" y="0"/>
                      <a:pt x="2086" y="1171"/>
                      <a:pt x="689" y="1171"/>
                    </a:cubicBezTo>
                    <a:cubicBezTo>
                      <a:pt x="453" y="1171"/>
                      <a:pt x="224" y="1138"/>
                      <a:pt x="1" y="1059"/>
                    </a:cubicBezTo>
                    <a:lnTo>
                      <a:pt x="1" y="1059"/>
                    </a:lnTo>
                    <a:cubicBezTo>
                      <a:pt x="1" y="1059"/>
                      <a:pt x="2934" y="5132"/>
                      <a:pt x="8002" y="5132"/>
                    </a:cubicBezTo>
                    <a:cubicBezTo>
                      <a:pt x="9001" y="5132"/>
                      <a:pt x="10083" y="4974"/>
                      <a:pt x="11242" y="4595"/>
                    </a:cubicBezTo>
                    <a:cubicBezTo>
                      <a:pt x="11242" y="4595"/>
                      <a:pt x="9808" y="959"/>
                      <a:pt x="6939" y="159"/>
                    </a:cubicBezTo>
                    <a:cubicBezTo>
                      <a:pt x="6516" y="47"/>
                      <a:pt x="6107" y="0"/>
                      <a:pt x="5712" y="0"/>
                    </a:cubicBezTo>
                    <a:close/>
                  </a:path>
                </a:pathLst>
              </a:custGeom>
              <a:solidFill>
                <a:srgbClr val="E8F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 flipH="1">
                <a:off x="6849655" y="4043104"/>
                <a:ext cx="127185" cy="126526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633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601" y="435"/>
                      <a:pt x="967" y="2269"/>
                    </a:cubicBezTo>
                    <a:cubicBezTo>
                      <a:pt x="1368" y="4104"/>
                      <a:pt x="1568" y="6105"/>
                      <a:pt x="5170" y="6339"/>
                    </a:cubicBezTo>
                    <a:cubicBezTo>
                      <a:pt x="5170" y="6339"/>
                      <a:pt x="6371" y="835"/>
                      <a:pt x="0" y="1"/>
                    </a:cubicBezTo>
                    <a:close/>
                  </a:path>
                </a:pathLst>
              </a:custGeom>
              <a:solidFill>
                <a:srgbClr val="E8F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 flipH="1">
                <a:off x="6713827" y="4263223"/>
                <a:ext cx="161157" cy="94151"/>
              </a:xfrm>
              <a:custGeom>
                <a:avLst/>
                <a:gdLst/>
                <a:ahLst/>
                <a:cxnLst/>
                <a:rect l="l" t="t" r="r" b="b"/>
                <a:pathLst>
                  <a:path w="8074" h="4717" extrusionOk="0">
                    <a:moveTo>
                      <a:pt x="6585" y="1"/>
                    </a:moveTo>
                    <a:cubicBezTo>
                      <a:pt x="547" y="1"/>
                      <a:pt x="1" y="4317"/>
                      <a:pt x="1" y="4317"/>
                    </a:cubicBezTo>
                    <a:cubicBezTo>
                      <a:pt x="1156" y="4596"/>
                      <a:pt x="2083" y="4717"/>
                      <a:pt x="2833" y="4717"/>
                    </a:cubicBezTo>
                    <a:cubicBezTo>
                      <a:pt x="5310" y="4717"/>
                      <a:pt x="5868" y="3403"/>
                      <a:pt x="6405" y="2149"/>
                    </a:cubicBezTo>
                    <a:cubicBezTo>
                      <a:pt x="7106" y="514"/>
                      <a:pt x="8073" y="81"/>
                      <a:pt x="8073" y="81"/>
                    </a:cubicBezTo>
                    <a:cubicBezTo>
                      <a:pt x="7543" y="26"/>
                      <a:pt x="7048" y="1"/>
                      <a:pt x="6585" y="1"/>
                    </a:cubicBezTo>
                    <a:close/>
                  </a:path>
                </a:pathLst>
              </a:custGeom>
              <a:solidFill>
                <a:srgbClr val="E8F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 flipH="1">
                <a:off x="6665224" y="4043044"/>
                <a:ext cx="141836" cy="90938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4556" extrusionOk="0">
                    <a:moveTo>
                      <a:pt x="5699" y="1"/>
                    </a:moveTo>
                    <a:cubicBezTo>
                      <a:pt x="1323" y="1"/>
                      <a:pt x="0" y="4274"/>
                      <a:pt x="0" y="4274"/>
                    </a:cubicBezTo>
                    <a:cubicBezTo>
                      <a:pt x="797" y="4470"/>
                      <a:pt x="1505" y="4556"/>
                      <a:pt x="2134" y="4556"/>
                    </a:cubicBezTo>
                    <a:cubicBezTo>
                      <a:pt x="6643" y="4556"/>
                      <a:pt x="7105" y="137"/>
                      <a:pt x="7105" y="137"/>
                    </a:cubicBezTo>
                    <a:cubicBezTo>
                      <a:pt x="6605" y="43"/>
                      <a:pt x="6137" y="1"/>
                      <a:pt x="5699" y="1"/>
                    </a:cubicBezTo>
                    <a:close/>
                  </a:path>
                </a:pathLst>
              </a:custGeom>
              <a:solidFill>
                <a:srgbClr val="E8FF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 flipH="1">
                <a:off x="6827679" y="4429949"/>
                <a:ext cx="221077" cy="169141"/>
              </a:xfrm>
              <a:custGeom>
                <a:avLst/>
                <a:gdLst/>
                <a:ahLst/>
                <a:cxnLst/>
                <a:rect l="l" t="t" r="r" b="b"/>
                <a:pathLst>
                  <a:path w="11076" h="8474" extrusionOk="0">
                    <a:moveTo>
                      <a:pt x="1" y="0"/>
                    </a:moveTo>
                    <a:lnTo>
                      <a:pt x="1502" y="8473"/>
                    </a:lnTo>
                    <a:lnTo>
                      <a:pt x="9574" y="8473"/>
                    </a:lnTo>
                    <a:lnTo>
                      <a:pt x="1107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 flipH="1">
                <a:off x="6769755" y="4039791"/>
                <a:ext cx="155169" cy="410158"/>
              </a:xfrm>
              <a:custGeom>
                <a:avLst/>
                <a:gdLst/>
                <a:ahLst/>
                <a:cxnLst/>
                <a:rect l="l" t="t" r="r" b="b"/>
                <a:pathLst>
                  <a:path w="7774" h="20549" fill="none" extrusionOk="0">
                    <a:moveTo>
                      <a:pt x="1" y="20548"/>
                    </a:moveTo>
                    <a:lnTo>
                      <a:pt x="3670" y="8139"/>
                    </a:lnTo>
                    <a:lnTo>
                      <a:pt x="7773" y="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 flipH="1">
                <a:off x="6713827" y="4082385"/>
                <a:ext cx="97225" cy="3998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2003" fill="none" extrusionOk="0">
                    <a:moveTo>
                      <a:pt x="4870" y="1"/>
                    </a:moveTo>
                    <a:lnTo>
                      <a:pt x="0" y="2002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 flipH="1">
                <a:off x="6854325" y="4122345"/>
                <a:ext cx="42635" cy="88563"/>
              </a:xfrm>
              <a:custGeom>
                <a:avLst/>
                <a:gdLst/>
                <a:ahLst/>
                <a:cxnLst/>
                <a:rect l="l" t="t" r="r" b="b"/>
                <a:pathLst>
                  <a:path w="2136" h="4437" fill="none" extrusionOk="0">
                    <a:moveTo>
                      <a:pt x="1" y="0"/>
                    </a:moveTo>
                    <a:lnTo>
                      <a:pt x="2136" y="4437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 flipH="1">
                <a:off x="6820354" y="4323422"/>
                <a:ext cx="80598" cy="43293"/>
              </a:xfrm>
              <a:custGeom>
                <a:avLst/>
                <a:gdLst/>
                <a:ahLst/>
                <a:cxnLst/>
                <a:rect l="l" t="t" r="r" b="b"/>
                <a:pathLst>
                  <a:path w="4038" h="2169" fill="none" extrusionOk="0">
                    <a:moveTo>
                      <a:pt x="4037" y="0"/>
                    </a:moveTo>
                    <a:lnTo>
                      <a:pt x="1" y="2169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 flipH="1">
                <a:off x="6924904" y="4148313"/>
                <a:ext cx="155808" cy="350897"/>
              </a:xfrm>
              <a:custGeom>
                <a:avLst/>
                <a:gdLst/>
                <a:ahLst/>
                <a:cxnLst/>
                <a:rect l="l" t="t" r="r" b="b"/>
                <a:pathLst>
                  <a:path w="7806" h="17580" fill="none" extrusionOk="0">
                    <a:moveTo>
                      <a:pt x="0" y="0"/>
                    </a:moveTo>
                    <a:lnTo>
                      <a:pt x="7806" y="17580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 flipH="1">
                <a:off x="7026760" y="4199571"/>
                <a:ext cx="162474" cy="6994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3504" fill="none" extrusionOk="0">
                    <a:moveTo>
                      <a:pt x="8139" y="3503"/>
                    </a:moveTo>
                    <a:lnTo>
                      <a:pt x="0" y="1"/>
                    </a:lnTo>
                  </a:path>
                </a:pathLst>
              </a:custGeom>
              <a:noFill/>
              <a:ln w="10850" cap="rnd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916B8B4F-F63E-4A4B-BCD2-46AC4B2D42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9632" y="2036814"/>
              <a:ext cx="1229843" cy="839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8">
            <a:extLst>
              <a:ext uri="{FF2B5EF4-FFF2-40B4-BE49-F238E27FC236}">
                <a16:creationId xmlns:a16="http://schemas.microsoft.com/office/drawing/2014/main" id="{EB916D03-E9ED-4710-A574-CC48F0852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Slide 3">
            <a:hlinkClick r:id="" action="ppaction://media"/>
            <a:extLst>
              <a:ext uri="{FF2B5EF4-FFF2-40B4-BE49-F238E27FC236}">
                <a16:creationId xmlns:a16="http://schemas.microsoft.com/office/drawing/2014/main" id="{7BA994CA-23B4-4F27-8490-8DD6347CB5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  <p:pic>
        <p:nvPicPr>
          <p:cNvPr id="6" name="Google Shape;230;p32">
            <a:extLst>
              <a:ext uri="{FF2B5EF4-FFF2-40B4-BE49-F238E27FC236}">
                <a16:creationId xmlns:a16="http://schemas.microsoft.com/office/drawing/2014/main" id="{981393EB-6A5A-4AD8-B42A-4BA0869BE99B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875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5"/>
        <p14:stopEvt time="7579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 idx="4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KARAKTERISTIK ASURANSI MIKRO </a:t>
            </a:r>
            <a:r>
              <a:rPr lang="en-GB" baseline="30000" dirty="0"/>
              <a:t>1</a:t>
            </a:r>
            <a:endParaRPr dirty="0"/>
          </a:p>
        </p:txBody>
      </p:sp>
      <p:sp>
        <p:nvSpPr>
          <p:cNvPr id="375" name="Google Shape;375;p34"/>
          <p:cNvSpPr txBox="1">
            <a:spLocks noGrp="1"/>
          </p:cNvSpPr>
          <p:nvPr>
            <p:ph type="title"/>
          </p:nvPr>
        </p:nvSpPr>
        <p:spPr>
          <a:xfrm>
            <a:off x="4747361" y="2389830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MUDAH</a:t>
            </a:r>
            <a:endParaRPr dirty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title" idx="2"/>
          </p:nvPr>
        </p:nvSpPr>
        <p:spPr>
          <a:xfrm>
            <a:off x="2703555" y="4137375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EKONOMIS</a:t>
            </a:r>
            <a:endParaRPr dirty="0"/>
          </a:p>
        </p:txBody>
      </p:sp>
      <p:sp>
        <p:nvSpPr>
          <p:cNvPr id="377" name="Google Shape;377;p34"/>
          <p:cNvSpPr txBox="1">
            <a:spLocks noGrp="1"/>
          </p:cNvSpPr>
          <p:nvPr>
            <p:ph type="title" idx="3"/>
          </p:nvPr>
        </p:nvSpPr>
        <p:spPr>
          <a:xfrm>
            <a:off x="2703555" y="2389830"/>
            <a:ext cx="18471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SEDERHANA</a:t>
            </a:r>
            <a:endParaRPr dirty="0"/>
          </a:p>
        </p:txBody>
      </p:sp>
      <p:sp>
        <p:nvSpPr>
          <p:cNvPr id="381" name="Google Shape;381;p34"/>
          <p:cNvSpPr/>
          <p:nvPr/>
        </p:nvSpPr>
        <p:spPr>
          <a:xfrm rot="5400000">
            <a:off x="3213284" y="1510550"/>
            <a:ext cx="787200" cy="776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2" name="Google Shape;382;p34"/>
          <p:cNvSpPr/>
          <p:nvPr/>
        </p:nvSpPr>
        <p:spPr>
          <a:xfrm rot="5400000">
            <a:off x="5270571" y="1510550"/>
            <a:ext cx="787200" cy="776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3" name="Google Shape;383;p34"/>
          <p:cNvSpPr/>
          <p:nvPr/>
        </p:nvSpPr>
        <p:spPr>
          <a:xfrm rot="5400000">
            <a:off x="3215824" y="3258095"/>
            <a:ext cx="787200" cy="776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" name="Google Shape;376;p34">
            <a:extLst>
              <a:ext uri="{FF2B5EF4-FFF2-40B4-BE49-F238E27FC236}">
                <a16:creationId xmlns:a16="http://schemas.microsoft.com/office/drawing/2014/main" id="{9C36570C-295A-4467-8F19-E09389CC6D80}"/>
              </a:ext>
            </a:extLst>
          </p:cNvPr>
          <p:cNvSpPr txBox="1">
            <a:spLocks/>
          </p:cNvSpPr>
          <p:nvPr/>
        </p:nvSpPr>
        <p:spPr>
          <a:xfrm>
            <a:off x="4769383" y="4137375"/>
            <a:ext cx="1847100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ID" dirty="0"/>
              <a:t>SEGERA</a:t>
            </a:r>
          </a:p>
        </p:txBody>
      </p:sp>
      <p:sp>
        <p:nvSpPr>
          <p:cNvPr id="29" name="Google Shape;383;p34">
            <a:extLst>
              <a:ext uri="{FF2B5EF4-FFF2-40B4-BE49-F238E27FC236}">
                <a16:creationId xmlns:a16="http://schemas.microsoft.com/office/drawing/2014/main" id="{4095FA16-4909-4E90-8DE4-DAF9DDC82D7B}"/>
              </a:ext>
            </a:extLst>
          </p:cNvPr>
          <p:cNvSpPr/>
          <p:nvPr/>
        </p:nvSpPr>
        <p:spPr>
          <a:xfrm rot="5400000">
            <a:off x="5273111" y="3258095"/>
            <a:ext cx="787200" cy="776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FB84916C-A938-48F7-9BAD-41CAAC0731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6" y="4139791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F764CEDC-3868-4751-8AFE-AE00A6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1054;p70">
            <a:extLst>
              <a:ext uri="{FF2B5EF4-FFF2-40B4-BE49-F238E27FC236}">
                <a16:creationId xmlns:a16="http://schemas.microsoft.com/office/drawing/2014/main" id="{26A7E53F-5154-4EA9-A732-7F3C2C291882}"/>
              </a:ext>
            </a:extLst>
          </p:cNvPr>
          <p:cNvGrpSpPr>
            <a:grpSpLocks noChangeAspect="1"/>
          </p:cNvGrpSpPr>
          <p:nvPr/>
        </p:nvGrpSpPr>
        <p:grpSpPr>
          <a:xfrm>
            <a:off x="3426884" y="1764516"/>
            <a:ext cx="360000" cy="268468"/>
            <a:chOff x="5216456" y="3725484"/>
            <a:chExt cx="356196" cy="265631"/>
          </a:xfrm>
          <a:solidFill>
            <a:schemeClr val="tx1"/>
          </a:solidFill>
        </p:grpSpPr>
        <p:sp>
          <p:nvSpPr>
            <p:cNvPr id="14" name="Google Shape;11055;p70">
              <a:extLst>
                <a:ext uri="{FF2B5EF4-FFF2-40B4-BE49-F238E27FC236}">
                  <a16:creationId xmlns:a16="http://schemas.microsoft.com/office/drawing/2014/main" id="{31CB9567-C48E-465E-B255-7231A81C26C2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1056;p70">
              <a:extLst>
                <a:ext uri="{FF2B5EF4-FFF2-40B4-BE49-F238E27FC236}">
                  <a16:creationId xmlns:a16="http://schemas.microsoft.com/office/drawing/2014/main" id="{7F5411B5-37E9-4F74-A3BC-864DBC704093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1057;p70">
            <a:extLst>
              <a:ext uri="{FF2B5EF4-FFF2-40B4-BE49-F238E27FC236}">
                <a16:creationId xmlns:a16="http://schemas.microsoft.com/office/drawing/2014/main" id="{994341BB-5826-43FE-8C14-882DD3982FFF}"/>
              </a:ext>
            </a:extLst>
          </p:cNvPr>
          <p:cNvGrpSpPr>
            <a:grpSpLocks noChangeAspect="1"/>
          </p:cNvGrpSpPr>
          <p:nvPr/>
        </p:nvGrpSpPr>
        <p:grpSpPr>
          <a:xfrm>
            <a:off x="3403908" y="3502723"/>
            <a:ext cx="411032" cy="287145"/>
            <a:chOff x="6849393" y="3733994"/>
            <a:chExt cx="355053" cy="248038"/>
          </a:xfrm>
          <a:solidFill>
            <a:schemeClr val="tx1"/>
          </a:solidFill>
        </p:grpSpPr>
        <p:sp>
          <p:nvSpPr>
            <p:cNvPr id="17" name="Google Shape;11058;p70">
              <a:extLst>
                <a:ext uri="{FF2B5EF4-FFF2-40B4-BE49-F238E27FC236}">
                  <a16:creationId xmlns:a16="http://schemas.microsoft.com/office/drawing/2014/main" id="{47C23AD2-25CB-46B5-A43C-37C76D1EC3A0}"/>
                </a:ext>
              </a:extLst>
            </p:cNvPr>
            <p:cNvSpPr/>
            <p:nvPr/>
          </p:nvSpPr>
          <p:spPr>
            <a:xfrm>
              <a:off x="6849393" y="3733994"/>
              <a:ext cx="355053" cy="248038"/>
            </a:xfrm>
            <a:custGeom>
              <a:avLst/>
              <a:gdLst/>
              <a:ahLst/>
              <a:cxnLst/>
              <a:rect l="l" t="t" r="r" b="b"/>
              <a:pathLst>
                <a:path w="11181" h="7811" extrusionOk="0">
                  <a:moveTo>
                    <a:pt x="10800" y="357"/>
                  </a:moveTo>
                  <a:cubicBezTo>
                    <a:pt x="10800" y="357"/>
                    <a:pt x="10823" y="357"/>
                    <a:pt x="10823" y="369"/>
                  </a:cubicBezTo>
                  <a:lnTo>
                    <a:pt x="10823" y="5227"/>
                  </a:lnTo>
                  <a:lnTo>
                    <a:pt x="346" y="5239"/>
                  </a:lnTo>
                  <a:cubicBezTo>
                    <a:pt x="346" y="5239"/>
                    <a:pt x="334" y="5239"/>
                    <a:pt x="334" y="5227"/>
                  </a:cubicBezTo>
                  <a:lnTo>
                    <a:pt x="334" y="369"/>
                  </a:lnTo>
                  <a:cubicBezTo>
                    <a:pt x="334" y="369"/>
                    <a:pt x="334" y="357"/>
                    <a:pt x="346" y="357"/>
                  </a:cubicBezTo>
                  <a:close/>
                  <a:moveTo>
                    <a:pt x="10835" y="5572"/>
                  </a:moveTo>
                  <a:lnTo>
                    <a:pt x="10823" y="5977"/>
                  </a:lnTo>
                  <a:lnTo>
                    <a:pt x="10252" y="5977"/>
                  </a:lnTo>
                  <a:cubicBezTo>
                    <a:pt x="10169" y="5977"/>
                    <a:pt x="10073" y="6060"/>
                    <a:pt x="10073" y="6156"/>
                  </a:cubicBezTo>
                  <a:cubicBezTo>
                    <a:pt x="10073" y="6263"/>
                    <a:pt x="10157" y="6334"/>
                    <a:pt x="10252" y="6334"/>
                  </a:cubicBezTo>
                  <a:lnTo>
                    <a:pt x="10823" y="6334"/>
                  </a:lnTo>
                  <a:lnTo>
                    <a:pt x="10823" y="6739"/>
                  </a:lnTo>
                  <a:lnTo>
                    <a:pt x="8014" y="6739"/>
                  </a:lnTo>
                  <a:cubicBezTo>
                    <a:pt x="7918" y="6739"/>
                    <a:pt x="7823" y="6811"/>
                    <a:pt x="7823" y="6918"/>
                  </a:cubicBezTo>
                  <a:cubicBezTo>
                    <a:pt x="7823" y="7013"/>
                    <a:pt x="7906" y="7096"/>
                    <a:pt x="8014" y="7096"/>
                  </a:cubicBezTo>
                  <a:lnTo>
                    <a:pt x="10823" y="7096"/>
                  </a:lnTo>
                  <a:lnTo>
                    <a:pt x="10823" y="7489"/>
                  </a:lnTo>
                  <a:cubicBezTo>
                    <a:pt x="10823" y="7489"/>
                    <a:pt x="10823" y="7501"/>
                    <a:pt x="10812" y="7501"/>
                  </a:cubicBezTo>
                  <a:lnTo>
                    <a:pt x="358" y="7501"/>
                  </a:lnTo>
                  <a:cubicBezTo>
                    <a:pt x="358" y="7501"/>
                    <a:pt x="346" y="7501"/>
                    <a:pt x="346" y="7489"/>
                  </a:cubicBezTo>
                  <a:lnTo>
                    <a:pt x="346" y="7096"/>
                  </a:lnTo>
                  <a:lnTo>
                    <a:pt x="7263" y="7096"/>
                  </a:lnTo>
                  <a:cubicBezTo>
                    <a:pt x="7359" y="7096"/>
                    <a:pt x="7442" y="7025"/>
                    <a:pt x="7442" y="6918"/>
                  </a:cubicBezTo>
                  <a:cubicBezTo>
                    <a:pt x="7442" y="6834"/>
                    <a:pt x="7371" y="6739"/>
                    <a:pt x="7263" y="6739"/>
                  </a:cubicBezTo>
                  <a:lnTo>
                    <a:pt x="346" y="6739"/>
                  </a:lnTo>
                  <a:lnTo>
                    <a:pt x="346" y="6334"/>
                  </a:lnTo>
                  <a:lnTo>
                    <a:pt x="9514" y="6334"/>
                  </a:lnTo>
                  <a:cubicBezTo>
                    <a:pt x="9597" y="6334"/>
                    <a:pt x="9692" y="6263"/>
                    <a:pt x="9692" y="6156"/>
                  </a:cubicBezTo>
                  <a:cubicBezTo>
                    <a:pt x="9692" y="6072"/>
                    <a:pt x="9621" y="5977"/>
                    <a:pt x="9514" y="5977"/>
                  </a:cubicBezTo>
                  <a:lnTo>
                    <a:pt x="346" y="5977"/>
                  </a:lnTo>
                  <a:lnTo>
                    <a:pt x="346" y="5572"/>
                  </a:lnTo>
                  <a:close/>
                  <a:moveTo>
                    <a:pt x="358" y="0"/>
                  </a:moveTo>
                  <a:cubicBezTo>
                    <a:pt x="167" y="0"/>
                    <a:pt x="1" y="167"/>
                    <a:pt x="1" y="357"/>
                  </a:cubicBezTo>
                  <a:lnTo>
                    <a:pt x="1" y="7453"/>
                  </a:lnTo>
                  <a:cubicBezTo>
                    <a:pt x="1" y="7644"/>
                    <a:pt x="167" y="7811"/>
                    <a:pt x="358" y="7811"/>
                  </a:cubicBezTo>
                  <a:lnTo>
                    <a:pt x="10823" y="7811"/>
                  </a:lnTo>
                  <a:cubicBezTo>
                    <a:pt x="11014" y="7811"/>
                    <a:pt x="11181" y="7644"/>
                    <a:pt x="11181" y="7453"/>
                  </a:cubicBezTo>
                  <a:lnTo>
                    <a:pt x="11181" y="357"/>
                  </a:lnTo>
                  <a:cubicBezTo>
                    <a:pt x="11181" y="167"/>
                    <a:pt x="11014" y="0"/>
                    <a:pt x="108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059;p70">
              <a:extLst>
                <a:ext uri="{FF2B5EF4-FFF2-40B4-BE49-F238E27FC236}">
                  <a16:creationId xmlns:a16="http://schemas.microsoft.com/office/drawing/2014/main" id="{5A8A6BCE-B324-49E9-9DE3-0AD6C5008D1A}"/>
                </a:ext>
              </a:extLst>
            </p:cNvPr>
            <p:cNvSpPr/>
            <p:nvPr/>
          </p:nvSpPr>
          <p:spPr>
            <a:xfrm>
              <a:off x="7080411" y="3758192"/>
              <a:ext cx="100219" cy="129687"/>
            </a:xfrm>
            <a:custGeom>
              <a:avLst/>
              <a:gdLst/>
              <a:ahLst/>
              <a:cxnLst/>
              <a:rect l="l" t="t" r="r" b="b"/>
              <a:pathLst>
                <a:path w="3156" h="4084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2072" y="357"/>
                  </a:lnTo>
                  <a:cubicBezTo>
                    <a:pt x="2144" y="726"/>
                    <a:pt x="2429" y="1012"/>
                    <a:pt x="2798" y="1084"/>
                  </a:cubicBezTo>
                  <a:lnTo>
                    <a:pt x="2798" y="3001"/>
                  </a:lnTo>
                  <a:cubicBezTo>
                    <a:pt x="2429" y="3072"/>
                    <a:pt x="2144" y="3358"/>
                    <a:pt x="2072" y="3727"/>
                  </a:cubicBezTo>
                  <a:lnTo>
                    <a:pt x="179" y="3727"/>
                  </a:lnTo>
                  <a:cubicBezTo>
                    <a:pt x="96" y="3727"/>
                    <a:pt x="0" y="3810"/>
                    <a:pt x="0" y="3905"/>
                  </a:cubicBezTo>
                  <a:cubicBezTo>
                    <a:pt x="0" y="4013"/>
                    <a:pt x="84" y="4084"/>
                    <a:pt x="179" y="4084"/>
                  </a:cubicBezTo>
                  <a:lnTo>
                    <a:pt x="2239" y="4084"/>
                  </a:lnTo>
                  <a:cubicBezTo>
                    <a:pt x="2322" y="4084"/>
                    <a:pt x="2417" y="4013"/>
                    <a:pt x="2417" y="3905"/>
                  </a:cubicBezTo>
                  <a:cubicBezTo>
                    <a:pt x="2417" y="3596"/>
                    <a:pt x="2667" y="3346"/>
                    <a:pt x="2977" y="3346"/>
                  </a:cubicBezTo>
                  <a:cubicBezTo>
                    <a:pt x="3072" y="3346"/>
                    <a:pt x="3156" y="3274"/>
                    <a:pt x="3156" y="3167"/>
                  </a:cubicBezTo>
                  <a:lnTo>
                    <a:pt x="3156" y="917"/>
                  </a:lnTo>
                  <a:cubicBezTo>
                    <a:pt x="3156" y="810"/>
                    <a:pt x="3072" y="738"/>
                    <a:pt x="2977" y="738"/>
                  </a:cubicBezTo>
                  <a:cubicBezTo>
                    <a:pt x="2667" y="738"/>
                    <a:pt x="2417" y="488"/>
                    <a:pt x="2417" y="179"/>
                  </a:cubicBezTo>
                  <a:cubicBezTo>
                    <a:pt x="2417" y="83"/>
                    <a:pt x="2346" y="0"/>
                    <a:pt x="2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60;p70">
              <a:extLst>
                <a:ext uri="{FF2B5EF4-FFF2-40B4-BE49-F238E27FC236}">
                  <a16:creationId xmlns:a16="http://schemas.microsoft.com/office/drawing/2014/main" id="{EFDC44C9-79F4-4A79-9900-FF44A155425E}"/>
                </a:ext>
              </a:extLst>
            </p:cNvPr>
            <p:cNvSpPr/>
            <p:nvPr/>
          </p:nvSpPr>
          <p:spPr>
            <a:xfrm>
              <a:off x="6873209" y="3757811"/>
              <a:ext cx="100219" cy="130068"/>
            </a:xfrm>
            <a:custGeom>
              <a:avLst/>
              <a:gdLst/>
              <a:ahLst/>
              <a:cxnLst/>
              <a:rect l="l" t="t" r="r" b="b"/>
              <a:pathLst>
                <a:path w="3156" h="4096" extrusionOk="0">
                  <a:moveTo>
                    <a:pt x="918" y="0"/>
                  </a:moveTo>
                  <a:cubicBezTo>
                    <a:pt x="834" y="0"/>
                    <a:pt x="739" y="84"/>
                    <a:pt x="739" y="191"/>
                  </a:cubicBezTo>
                  <a:cubicBezTo>
                    <a:pt x="739" y="500"/>
                    <a:pt x="489" y="750"/>
                    <a:pt x="179" y="750"/>
                  </a:cubicBezTo>
                  <a:cubicBezTo>
                    <a:pt x="84" y="750"/>
                    <a:pt x="1" y="822"/>
                    <a:pt x="1" y="929"/>
                  </a:cubicBezTo>
                  <a:lnTo>
                    <a:pt x="1" y="3179"/>
                  </a:lnTo>
                  <a:cubicBezTo>
                    <a:pt x="1" y="3263"/>
                    <a:pt x="72" y="3358"/>
                    <a:pt x="179" y="3358"/>
                  </a:cubicBezTo>
                  <a:cubicBezTo>
                    <a:pt x="489" y="3358"/>
                    <a:pt x="739" y="3608"/>
                    <a:pt x="739" y="3917"/>
                  </a:cubicBezTo>
                  <a:cubicBezTo>
                    <a:pt x="739" y="4013"/>
                    <a:pt x="810" y="4096"/>
                    <a:pt x="918" y="4096"/>
                  </a:cubicBezTo>
                  <a:lnTo>
                    <a:pt x="2977" y="4096"/>
                  </a:lnTo>
                  <a:cubicBezTo>
                    <a:pt x="3061" y="4096"/>
                    <a:pt x="3156" y="4025"/>
                    <a:pt x="3156" y="3917"/>
                  </a:cubicBezTo>
                  <a:cubicBezTo>
                    <a:pt x="3132" y="3822"/>
                    <a:pt x="3061" y="3739"/>
                    <a:pt x="2977" y="3739"/>
                  </a:cubicBezTo>
                  <a:lnTo>
                    <a:pt x="1084" y="3739"/>
                  </a:lnTo>
                  <a:cubicBezTo>
                    <a:pt x="1013" y="3370"/>
                    <a:pt x="727" y="3084"/>
                    <a:pt x="346" y="3013"/>
                  </a:cubicBezTo>
                  <a:lnTo>
                    <a:pt x="346" y="1096"/>
                  </a:lnTo>
                  <a:cubicBezTo>
                    <a:pt x="727" y="1024"/>
                    <a:pt x="1013" y="738"/>
                    <a:pt x="1084" y="369"/>
                  </a:cubicBezTo>
                  <a:lnTo>
                    <a:pt x="2977" y="369"/>
                  </a:lnTo>
                  <a:cubicBezTo>
                    <a:pt x="3061" y="369"/>
                    <a:pt x="3156" y="286"/>
                    <a:pt x="3156" y="191"/>
                  </a:cubicBezTo>
                  <a:cubicBezTo>
                    <a:pt x="3156" y="95"/>
                    <a:pt x="3073" y="0"/>
                    <a:pt x="29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61;p70">
              <a:extLst>
                <a:ext uri="{FF2B5EF4-FFF2-40B4-BE49-F238E27FC236}">
                  <a16:creationId xmlns:a16="http://schemas.microsoft.com/office/drawing/2014/main" id="{E0CA91DC-35D3-4E60-B009-473B2039DADE}"/>
                </a:ext>
              </a:extLst>
            </p:cNvPr>
            <p:cNvSpPr/>
            <p:nvPr/>
          </p:nvSpPr>
          <p:spPr>
            <a:xfrm>
              <a:off x="6962060" y="3758192"/>
              <a:ext cx="129338" cy="129338"/>
            </a:xfrm>
            <a:custGeom>
              <a:avLst/>
              <a:gdLst/>
              <a:ahLst/>
              <a:cxnLst/>
              <a:rect l="l" t="t" r="r" b="b"/>
              <a:pathLst>
                <a:path w="4073" h="4073" extrusionOk="0">
                  <a:moveTo>
                    <a:pt x="2037" y="334"/>
                  </a:moveTo>
                  <a:cubicBezTo>
                    <a:pt x="2977" y="334"/>
                    <a:pt x="3727" y="1096"/>
                    <a:pt x="3727" y="2036"/>
                  </a:cubicBezTo>
                  <a:cubicBezTo>
                    <a:pt x="3727" y="2977"/>
                    <a:pt x="2977" y="3727"/>
                    <a:pt x="2037" y="3727"/>
                  </a:cubicBezTo>
                  <a:cubicBezTo>
                    <a:pt x="1096" y="3727"/>
                    <a:pt x="334" y="2977"/>
                    <a:pt x="334" y="2036"/>
                  </a:cubicBezTo>
                  <a:cubicBezTo>
                    <a:pt x="334" y="1096"/>
                    <a:pt x="1096" y="334"/>
                    <a:pt x="2037" y="334"/>
                  </a:cubicBezTo>
                  <a:close/>
                  <a:moveTo>
                    <a:pt x="2037" y="0"/>
                  </a:moveTo>
                  <a:cubicBezTo>
                    <a:pt x="906" y="0"/>
                    <a:pt x="1" y="917"/>
                    <a:pt x="1" y="2036"/>
                  </a:cubicBezTo>
                  <a:cubicBezTo>
                    <a:pt x="1" y="3155"/>
                    <a:pt x="918" y="4072"/>
                    <a:pt x="2037" y="4072"/>
                  </a:cubicBezTo>
                  <a:cubicBezTo>
                    <a:pt x="3156" y="4072"/>
                    <a:pt x="4073" y="3155"/>
                    <a:pt x="4073" y="2036"/>
                  </a:cubicBezTo>
                  <a:cubicBezTo>
                    <a:pt x="4073" y="905"/>
                    <a:pt x="3168" y="0"/>
                    <a:pt x="203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62;p70">
              <a:extLst>
                <a:ext uri="{FF2B5EF4-FFF2-40B4-BE49-F238E27FC236}">
                  <a16:creationId xmlns:a16="http://schemas.microsoft.com/office/drawing/2014/main" id="{B611EDFC-F298-4DC3-B8A0-38B9CDD4DB9B}"/>
                </a:ext>
              </a:extLst>
            </p:cNvPr>
            <p:cNvSpPr/>
            <p:nvPr/>
          </p:nvSpPr>
          <p:spPr>
            <a:xfrm>
              <a:off x="6997244" y="3781627"/>
              <a:ext cx="59382" cy="82436"/>
            </a:xfrm>
            <a:custGeom>
              <a:avLst/>
              <a:gdLst/>
              <a:ahLst/>
              <a:cxnLst/>
              <a:rect l="l" t="t" r="r" b="b"/>
              <a:pathLst>
                <a:path w="1870" h="2596" extrusionOk="0">
                  <a:moveTo>
                    <a:pt x="750" y="536"/>
                  </a:moveTo>
                  <a:lnTo>
                    <a:pt x="750" y="1060"/>
                  </a:lnTo>
                  <a:cubicBezTo>
                    <a:pt x="452" y="965"/>
                    <a:pt x="345" y="881"/>
                    <a:pt x="345" y="762"/>
                  </a:cubicBezTo>
                  <a:cubicBezTo>
                    <a:pt x="345" y="691"/>
                    <a:pt x="500" y="584"/>
                    <a:pt x="750" y="536"/>
                  </a:cubicBezTo>
                  <a:close/>
                  <a:moveTo>
                    <a:pt x="1107" y="1524"/>
                  </a:moveTo>
                  <a:cubicBezTo>
                    <a:pt x="1405" y="1608"/>
                    <a:pt x="1512" y="1703"/>
                    <a:pt x="1512" y="1822"/>
                  </a:cubicBezTo>
                  <a:cubicBezTo>
                    <a:pt x="1512" y="1893"/>
                    <a:pt x="1357" y="2001"/>
                    <a:pt x="1107" y="2036"/>
                  </a:cubicBezTo>
                  <a:lnTo>
                    <a:pt x="1107" y="1524"/>
                  </a:lnTo>
                  <a:close/>
                  <a:moveTo>
                    <a:pt x="941" y="0"/>
                  </a:moveTo>
                  <a:cubicBezTo>
                    <a:pt x="857" y="0"/>
                    <a:pt x="762" y="72"/>
                    <a:pt x="762" y="179"/>
                  </a:cubicBezTo>
                  <a:lnTo>
                    <a:pt x="762" y="191"/>
                  </a:lnTo>
                  <a:cubicBezTo>
                    <a:pt x="333" y="238"/>
                    <a:pt x="24" y="477"/>
                    <a:pt x="24" y="774"/>
                  </a:cubicBezTo>
                  <a:cubicBezTo>
                    <a:pt x="24" y="1191"/>
                    <a:pt x="441" y="1346"/>
                    <a:pt x="762" y="1429"/>
                  </a:cubicBezTo>
                  <a:lnTo>
                    <a:pt x="762" y="2036"/>
                  </a:lnTo>
                  <a:cubicBezTo>
                    <a:pt x="512" y="2001"/>
                    <a:pt x="357" y="1893"/>
                    <a:pt x="357" y="1822"/>
                  </a:cubicBezTo>
                  <a:cubicBezTo>
                    <a:pt x="357" y="1727"/>
                    <a:pt x="286" y="1643"/>
                    <a:pt x="179" y="1643"/>
                  </a:cubicBezTo>
                  <a:cubicBezTo>
                    <a:pt x="83" y="1643"/>
                    <a:pt x="0" y="1715"/>
                    <a:pt x="0" y="1822"/>
                  </a:cubicBezTo>
                  <a:cubicBezTo>
                    <a:pt x="0" y="2120"/>
                    <a:pt x="310" y="2334"/>
                    <a:pt x="750" y="2393"/>
                  </a:cubicBezTo>
                  <a:lnTo>
                    <a:pt x="750" y="2417"/>
                  </a:lnTo>
                  <a:cubicBezTo>
                    <a:pt x="750" y="2501"/>
                    <a:pt x="822" y="2596"/>
                    <a:pt x="929" y="2596"/>
                  </a:cubicBezTo>
                  <a:cubicBezTo>
                    <a:pt x="1036" y="2596"/>
                    <a:pt x="1107" y="2513"/>
                    <a:pt x="1107" y="2417"/>
                  </a:cubicBezTo>
                  <a:lnTo>
                    <a:pt x="1107" y="2393"/>
                  </a:lnTo>
                  <a:cubicBezTo>
                    <a:pt x="1536" y="2358"/>
                    <a:pt x="1845" y="2120"/>
                    <a:pt x="1845" y="1822"/>
                  </a:cubicBezTo>
                  <a:cubicBezTo>
                    <a:pt x="1845" y="1417"/>
                    <a:pt x="1453" y="1250"/>
                    <a:pt x="1107" y="1167"/>
                  </a:cubicBezTo>
                  <a:lnTo>
                    <a:pt x="1107" y="548"/>
                  </a:lnTo>
                  <a:cubicBezTo>
                    <a:pt x="1357" y="596"/>
                    <a:pt x="1512" y="703"/>
                    <a:pt x="1512" y="774"/>
                  </a:cubicBezTo>
                  <a:cubicBezTo>
                    <a:pt x="1512" y="869"/>
                    <a:pt x="1584" y="953"/>
                    <a:pt x="1691" y="953"/>
                  </a:cubicBezTo>
                  <a:cubicBezTo>
                    <a:pt x="1774" y="953"/>
                    <a:pt x="1869" y="881"/>
                    <a:pt x="1869" y="774"/>
                  </a:cubicBezTo>
                  <a:cubicBezTo>
                    <a:pt x="1869" y="477"/>
                    <a:pt x="1548" y="250"/>
                    <a:pt x="1119" y="191"/>
                  </a:cubicBezTo>
                  <a:lnTo>
                    <a:pt x="1119" y="179"/>
                  </a:lnTo>
                  <a:cubicBezTo>
                    <a:pt x="1119" y="84"/>
                    <a:pt x="1048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10873;p70">
            <a:extLst>
              <a:ext uri="{FF2B5EF4-FFF2-40B4-BE49-F238E27FC236}">
                <a16:creationId xmlns:a16="http://schemas.microsoft.com/office/drawing/2014/main" id="{D0FEDAA6-928A-4018-9171-6E63AE355EBD}"/>
              </a:ext>
            </a:extLst>
          </p:cNvPr>
          <p:cNvGrpSpPr/>
          <p:nvPr/>
        </p:nvGrpSpPr>
        <p:grpSpPr>
          <a:xfrm>
            <a:off x="5479248" y="3459040"/>
            <a:ext cx="374926" cy="374511"/>
            <a:chOff x="5823294" y="2309751"/>
            <a:chExt cx="315327" cy="314978"/>
          </a:xfrm>
          <a:solidFill>
            <a:schemeClr val="tx1"/>
          </a:solidFill>
        </p:grpSpPr>
        <p:sp>
          <p:nvSpPr>
            <p:cNvPr id="23" name="Google Shape;10874;p70">
              <a:extLst>
                <a:ext uri="{FF2B5EF4-FFF2-40B4-BE49-F238E27FC236}">
                  <a16:creationId xmlns:a16="http://schemas.microsoft.com/office/drawing/2014/main" id="{5BDD9EA2-0F60-43A6-AE0A-1B5B0ACF80A4}"/>
                </a:ext>
              </a:extLst>
            </p:cNvPr>
            <p:cNvSpPr/>
            <p:nvPr/>
          </p:nvSpPr>
          <p:spPr>
            <a:xfrm>
              <a:off x="5823294" y="2309751"/>
              <a:ext cx="315327" cy="314978"/>
            </a:xfrm>
            <a:custGeom>
              <a:avLst/>
              <a:gdLst/>
              <a:ahLst/>
              <a:cxnLst/>
              <a:rect l="l" t="t" r="r" b="b"/>
              <a:pathLst>
                <a:path w="9930" h="9919" extrusionOk="0">
                  <a:moveTo>
                    <a:pt x="4953" y="0"/>
                  </a:moveTo>
                  <a:cubicBezTo>
                    <a:pt x="3632" y="0"/>
                    <a:pt x="2381" y="524"/>
                    <a:pt x="1465" y="1465"/>
                  </a:cubicBezTo>
                  <a:cubicBezTo>
                    <a:pt x="524" y="2405"/>
                    <a:pt x="0" y="3656"/>
                    <a:pt x="0" y="4965"/>
                  </a:cubicBezTo>
                  <a:cubicBezTo>
                    <a:pt x="0" y="6275"/>
                    <a:pt x="524" y="7537"/>
                    <a:pt x="1465" y="8466"/>
                  </a:cubicBezTo>
                  <a:cubicBezTo>
                    <a:pt x="2393" y="9394"/>
                    <a:pt x="3643" y="9918"/>
                    <a:pt x="4953" y="9918"/>
                  </a:cubicBezTo>
                  <a:cubicBezTo>
                    <a:pt x="6263" y="9918"/>
                    <a:pt x="7537" y="9394"/>
                    <a:pt x="8454" y="8466"/>
                  </a:cubicBezTo>
                  <a:cubicBezTo>
                    <a:pt x="9394" y="7525"/>
                    <a:pt x="9918" y="6275"/>
                    <a:pt x="9918" y="4965"/>
                  </a:cubicBezTo>
                  <a:cubicBezTo>
                    <a:pt x="9930" y="4858"/>
                    <a:pt x="9930" y="4775"/>
                    <a:pt x="9930" y="4680"/>
                  </a:cubicBezTo>
                  <a:cubicBezTo>
                    <a:pt x="9930" y="4613"/>
                    <a:pt x="9869" y="4547"/>
                    <a:pt x="9803" y="4547"/>
                  </a:cubicBezTo>
                  <a:cubicBezTo>
                    <a:pt x="9798" y="4547"/>
                    <a:pt x="9792" y="4548"/>
                    <a:pt x="9787" y="4549"/>
                  </a:cubicBezTo>
                  <a:cubicBezTo>
                    <a:pt x="9704" y="4549"/>
                    <a:pt x="9632" y="4620"/>
                    <a:pt x="9644" y="4691"/>
                  </a:cubicBezTo>
                  <a:lnTo>
                    <a:pt x="9644" y="4953"/>
                  </a:lnTo>
                  <a:cubicBezTo>
                    <a:pt x="9644" y="6204"/>
                    <a:pt x="9156" y="7358"/>
                    <a:pt x="8275" y="8251"/>
                  </a:cubicBezTo>
                  <a:cubicBezTo>
                    <a:pt x="7394" y="9144"/>
                    <a:pt x="6227" y="9621"/>
                    <a:pt x="4977" y="9621"/>
                  </a:cubicBezTo>
                  <a:cubicBezTo>
                    <a:pt x="3727" y="9621"/>
                    <a:pt x="2560" y="9132"/>
                    <a:pt x="1667" y="8251"/>
                  </a:cubicBezTo>
                  <a:cubicBezTo>
                    <a:pt x="774" y="7370"/>
                    <a:pt x="298" y="6204"/>
                    <a:pt x="298" y="4953"/>
                  </a:cubicBezTo>
                  <a:cubicBezTo>
                    <a:pt x="298" y="3703"/>
                    <a:pt x="786" y="2536"/>
                    <a:pt x="1667" y="1643"/>
                  </a:cubicBezTo>
                  <a:cubicBezTo>
                    <a:pt x="2548" y="750"/>
                    <a:pt x="3727" y="274"/>
                    <a:pt x="4977" y="274"/>
                  </a:cubicBezTo>
                  <a:cubicBezTo>
                    <a:pt x="6072" y="274"/>
                    <a:pt x="7144" y="667"/>
                    <a:pt x="7977" y="1382"/>
                  </a:cubicBezTo>
                  <a:cubicBezTo>
                    <a:pt x="8811" y="2072"/>
                    <a:pt x="9382" y="3048"/>
                    <a:pt x="9561" y="4120"/>
                  </a:cubicBezTo>
                  <a:cubicBezTo>
                    <a:pt x="9572" y="4185"/>
                    <a:pt x="9632" y="4241"/>
                    <a:pt x="9697" y="4241"/>
                  </a:cubicBezTo>
                  <a:cubicBezTo>
                    <a:pt x="9703" y="4241"/>
                    <a:pt x="9709" y="4240"/>
                    <a:pt x="9716" y="4239"/>
                  </a:cubicBezTo>
                  <a:cubicBezTo>
                    <a:pt x="9799" y="4215"/>
                    <a:pt x="9858" y="4144"/>
                    <a:pt x="9835" y="4072"/>
                  </a:cubicBezTo>
                  <a:cubicBezTo>
                    <a:pt x="9632" y="2941"/>
                    <a:pt x="9037" y="1917"/>
                    <a:pt x="8156" y="1167"/>
                  </a:cubicBezTo>
                  <a:cubicBezTo>
                    <a:pt x="7263" y="405"/>
                    <a:pt x="6132" y="0"/>
                    <a:pt x="495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875;p70">
              <a:extLst>
                <a:ext uri="{FF2B5EF4-FFF2-40B4-BE49-F238E27FC236}">
                  <a16:creationId xmlns:a16="http://schemas.microsoft.com/office/drawing/2014/main" id="{7CE84096-CADB-441E-8E60-0AED6C59D06A}"/>
                </a:ext>
              </a:extLst>
            </p:cNvPr>
            <p:cNvSpPr/>
            <p:nvPr/>
          </p:nvSpPr>
          <p:spPr>
            <a:xfrm>
              <a:off x="5846348" y="2332805"/>
              <a:ext cx="268457" cy="268489"/>
            </a:xfrm>
            <a:custGeom>
              <a:avLst/>
              <a:gdLst/>
              <a:ahLst/>
              <a:cxnLst/>
              <a:rect l="l" t="t" r="r" b="b"/>
              <a:pathLst>
                <a:path w="8454" h="8455" extrusionOk="0">
                  <a:moveTo>
                    <a:pt x="4227" y="1"/>
                  </a:moveTo>
                  <a:cubicBezTo>
                    <a:pt x="3632" y="1"/>
                    <a:pt x="3060" y="120"/>
                    <a:pt x="2501" y="370"/>
                  </a:cubicBezTo>
                  <a:cubicBezTo>
                    <a:pt x="1989" y="608"/>
                    <a:pt x="1512" y="929"/>
                    <a:pt x="1120" y="1358"/>
                  </a:cubicBezTo>
                  <a:cubicBezTo>
                    <a:pt x="1060" y="1418"/>
                    <a:pt x="1072" y="1513"/>
                    <a:pt x="1131" y="1572"/>
                  </a:cubicBezTo>
                  <a:cubicBezTo>
                    <a:pt x="1158" y="1599"/>
                    <a:pt x="1192" y="1611"/>
                    <a:pt x="1227" y="1611"/>
                  </a:cubicBezTo>
                  <a:cubicBezTo>
                    <a:pt x="1270" y="1611"/>
                    <a:pt x="1313" y="1593"/>
                    <a:pt x="1346" y="1560"/>
                  </a:cubicBezTo>
                  <a:cubicBezTo>
                    <a:pt x="1715" y="1156"/>
                    <a:pt x="2155" y="846"/>
                    <a:pt x="2644" y="632"/>
                  </a:cubicBezTo>
                  <a:cubicBezTo>
                    <a:pt x="3144" y="405"/>
                    <a:pt x="3679" y="286"/>
                    <a:pt x="4251" y="286"/>
                  </a:cubicBezTo>
                  <a:cubicBezTo>
                    <a:pt x="6418" y="286"/>
                    <a:pt x="8192" y="2060"/>
                    <a:pt x="8192" y="4239"/>
                  </a:cubicBezTo>
                  <a:cubicBezTo>
                    <a:pt x="8192" y="6406"/>
                    <a:pt x="6418" y="8180"/>
                    <a:pt x="4251" y="8180"/>
                  </a:cubicBezTo>
                  <a:cubicBezTo>
                    <a:pt x="2072" y="8180"/>
                    <a:pt x="298" y="6406"/>
                    <a:pt x="298" y="4239"/>
                  </a:cubicBezTo>
                  <a:cubicBezTo>
                    <a:pt x="298" y="3465"/>
                    <a:pt x="524" y="2703"/>
                    <a:pt x="965" y="2060"/>
                  </a:cubicBezTo>
                  <a:cubicBezTo>
                    <a:pt x="1001" y="1989"/>
                    <a:pt x="989" y="1882"/>
                    <a:pt x="917" y="1846"/>
                  </a:cubicBezTo>
                  <a:cubicBezTo>
                    <a:pt x="893" y="1827"/>
                    <a:pt x="862" y="1818"/>
                    <a:pt x="830" y="1818"/>
                  </a:cubicBezTo>
                  <a:cubicBezTo>
                    <a:pt x="781" y="1818"/>
                    <a:pt x="731" y="1839"/>
                    <a:pt x="703" y="1882"/>
                  </a:cubicBezTo>
                  <a:cubicBezTo>
                    <a:pt x="250" y="2584"/>
                    <a:pt x="0" y="3394"/>
                    <a:pt x="0" y="4227"/>
                  </a:cubicBezTo>
                  <a:cubicBezTo>
                    <a:pt x="0" y="5358"/>
                    <a:pt x="453" y="6406"/>
                    <a:pt x="1239" y="7216"/>
                  </a:cubicBezTo>
                  <a:cubicBezTo>
                    <a:pt x="2048" y="8014"/>
                    <a:pt x="3096" y="8454"/>
                    <a:pt x="4227" y="8454"/>
                  </a:cubicBezTo>
                  <a:cubicBezTo>
                    <a:pt x="5358" y="8454"/>
                    <a:pt x="6418" y="8002"/>
                    <a:pt x="7227" y="7216"/>
                  </a:cubicBezTo>
                  <a:cubicBezTo>
                    <a:pt x="8025" y="6430"/>
                    <a:pt x="8454" y="5358"/>
                    <a:pt x="8454" y="4227"/>
                  </a:cubicBezTo>
                  <a:cubicBezTo>
                    <a:pt x="8454" y="3096"/>
                    <a:pt x="8013" y="2037"/>
                    <a:pt x="7227" y="1227"/>
                  </a:cubicBezTo>
                  <a:cubicBezTo>
                    <a:pt x="6418" y="429"/>
                    <a:pt x="5358" y="1"/>
                    <a:pt x="4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876;p70">
              <a:extLst>
                <a:ext uri="{FF2B5EF4-FFF2-40B4-BE49-F238E27FC236}">
                  <a16:creationId xmlns:a16="http://schemas.microsoft.com/office/drawing/2014/main" id="{01AD7DB4-EE41-4A1A-8520-70F4F100C6AE}"/>
                </a:ext>
              </a:extLst>
            </p:cNvPr>
            <p:cNvSpPr/>
            <p:nvPr/>
          </p:nvSpPr>
          <p:spPr>
            <a:xfrm>
              <a:off x="5869402" y="2462111"/>
              <a:ext cx="15909" cy="9495"/>
            </a:xfrm>
            <a:custGeom>
              <a:avLst/>
              <a:gdLst/>
              <a:ahLst/>
              <a:cxnLst/>
              <a:rect l="l" t="t" r="r" b="b"/>
              <a:pathLst>
                <a:path w="501" h="299" extrusionOk="0">
                  <a:moveTo>
                    <a:pt x="144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27"/>
                    <a:pt x="60" y="298"/>
                    <a:pt x="144" y="298"/>
                  </a:cubicBezTo>
                  <a:lnTo>
                    <a:pt x="358" y="298"/>
                  </a:lnTo>
                  <a:cubicBezTo>
                    <a:pt x="429" y="298"/>
                    <a:pt x="501" y="239"/>
                    <a:pt x="501" y="155"/>
                  </a:cubicBezTo>
                  <a:cubicBezTo>
                    <a:pt x="501" y="60"/>
                    <a:pt x="441" y="1"/>
                    <a:pt x="35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877;p70">
              <a:extLst>
                <a:ext uri="{FF2B5EF4-FFF2-40B4-BE49-F238E27FC236}">
                  <a16:creationId xmlns:a16="http://schemas.microsoft.com/office/drawing/2014/main" id="{B066E09F-26F0-4B4B-BE74-75686AD74CD4}"/>
                </a:ext>
              </a:extLst>
            </p:cNvPr>
            <p:cNvSpPr/>
            <p:nvPr/>
          </p:nvSpPr>
          <p:spPr>
            <a:xfrm>
              <a:off x="5976416" y="2354748"/>
              <a:ext cx="116858" cy="116858"/>
            </a:xfrm>
            <a:custGeom>
              <a:avLst/>
              <a:gdLst/>
              <a:ahLst/>
              <a:cxnLst/>
              <a:rect l="l" t="t" r="r" b="b"/>
              <a:pathLst>
                <a:path w="3680" h="3680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lnTo>
                    <a:pt x="0" y="3536"/>
                  </a:lnTo>
                  <a:cubicBezTo>
                    <a:pt x="0" y="3608"/>
                    <a:pt x="60" y="3679"/>
                    <a:pt x="155" y="3679"/>
                  </a:cubicBezTo>
                  <a:lnTo>
                    <a:pt x="3536" y="3679"/>
                  </a:lnTo>
                  <a:cubicBezTo>
                    <a:pt x="3608" y="3679"/>
                    <a:pt x="3679" y="3620"/>
                    <a:pt x="3679" y="3536"/>
                  </a:cubicBezTo>
                  <a:cubicBezTo>
                    <a:pt x="3679" y="3441"/>
                    <a:pt x="3620" y="3382"/>
                    <a:pt x="3536" y="3382"/>
                  </a:cubicBezTo>
                  <a:lnTo>
                    <a:pt x="298" y="3382"/>
                  </a:lnTo>
                  <a:lnTo>
                    <a:pt x="298" y="155"/>
                  </a:lnTo>
                  <a:cubicBezTo>
                    <a:pt x="298" y="84"/>
                    <a:pt x="238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878;p70">
              <a:extLst>
                <a:ext uri="{FF2B5EF4-FFF2-40B4-BE49-F238E27FC236}">
                  <a16:creationId xmlns:a16="http://schemas.microsoft.com/office/drawing/2014/main" id="{751FE08D-75AD-43E5-A477-DF4EB8F003E0}"/>
                </a:ext>
              </a:extLst>
            </p:cNvPr>
            <p:cNvSpPr/>
            <p:nvPr/>
          </p:nvSpPr>
          <p:spPr>
            <a:xfrm>
              <a:off x="5976416" y="2562679"/>
              <a:ext cx="9463" cy="16290"/>
            </a:xfrm>
            <a:custGeom>
              <a:avLst/>
              <a:gdLst/>
              <a:ahLst/>
              <a:cxnLst/>
              <a:rect l="l" t="t" r="r" b="b"/>
              <a:pathLst>
                <a:path w="298" h="513" extrusionOk="0">
                  <a:moveTo>
                    <a:pt x="155" y="1"/>
                  </a:moveTo>
                  <a:cubicBezTo>
                    <a:pt x="60" y="1"/>
                    <a:pt x="0" y="60"/>
                    <a:pt x="0" y="155"/>
                  </a:cubicBezTo>
                  <a:lnTo>
                    <a:pt x="0" y="358"/>
                  </a:lnTo>
                  <a:cubicBezTo>
                    <a:pt x="0" y="441"/>
                    <a:pt x="60" y="513"/>
                    <a:pt x="155" y="513"/>
                  </a:cubicBezTo>
                  <a:cubicBezTo>
                    <a:pt x="238" y="513"/>
                    <a:pt x="298" y="453"/>
                    <a:pt x="298" y="358"/>
                  </a:cubicBezTo>
                  <a:lnTo>
                    <a:pt x="298" y="155"/>
                  </a:lnTo>
                  <a:cubicBezTo>
                    <a:pt x="298" y="84"/>
                    <a:pt x="238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879;p70">
              <a:extLst>
                <a:ext uri="{FF2B5EF4-FFF2-40B4-BE49-F238E27FC236}">
                  <a16:creationId xmlns:a16="http://schemas.microsoft.com/office/drawing/2014/main" id="{C1D24639-797F-41AA-903B-9F579E62BE8A}"/>
                </a:ext>
              </a:extLst>
            </p:cNvPr>
            <p:cNvSpPr/>
            <p:nvPr/>
          </p:nvSpPr>
          <p:spPr>
            <a:xfrm>
              <a:off x="5900395" y="2386217"/>
              <a:ext cx="15179" cy="13909"/>
            </a:xfrm>
            <a:custGeom>
              <a:avLst/>
              <a:gdLst/>
              <a:ahLst/>
              <a:cxnLst/>
              <a:rect l="l" t="t" r="r" b="b"/>
              <a:pathLst>
                <a:path w="478" h="438" extrusionOk="0">
                  <a:moveTo>
                    <a:pt x="168" y="0"/>
                  </a:moveTo>
                  <a:cubicBezTo>
                    <a:pt x="129" y="0"/>
                    <a:pt x="90" y="15"/>
                    <a:pt x="61" y="45"/>
                  </a:cubicBezTo>
                  <a:cubicBezTo>
                    <a:pt x="1" y="105"/>
                    <a:pt x="1" y="188"/>
                    <a:pt x="61" y="247"/>
                  </a:cubicBezTo>
                  <a:lnTo>
                    <a:pt x="215" y="402"/>
                  </a:lnTo>
                  <a:cubicBezTo>
                    <a:pt x="239" y="426"/>
                    <a:pt x="275" y="438"/>
                    <a:pt x="311" y="438"/>
                  </a:cubicBezTo>
                  <a:cubicBezTo>
                    <a:pt x="358" y="438"/>
                    <a:pt x="394" y="426"/>
                    <a:pt x="418" y="402"/>
                  </a:cubicBezTo>
                  <a:cubicBezTo>
                    <a:pt x="477" y="343"/>
                    <a:pt x="477" y="247"/>
                    <a:pt x="418" y="188"/>
                  </a:cubicBezTo>
                  <a:lnTo>
                    <a:pt x="275" y="45"/>
                  </a:lnTo>
                  <a:cubicBezTo>
                    <a:pt x="245" y="15"/>
                    <a:pt x="206" y="0"/>
                    <a:pt x="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880;p70">
              <a:extLst>
                <a:ext uri="{FF2B5EF4-FFF2-40B4-BE49-F238E27FC236}">
                  <a16:creationId xmlns:a16="http://schemas.microsoft.com/office/drawing/2014/main" id="{FF62ECB9-E5CD-4FAA-9B30-1099F080D493}"/>
                </a:ext>
              </a:extLst>
            </p:cNvPr>
            <p:cNvSpPr/>
            <p:nvPr/>
          </p:nvSpPr>
          <p:spPr>
            <a:xfrm>
              <a:off x="6047484" y="2533655"/>
              <a:ext cx="15147" cy="13940"/>
            </a:xfrm>
            <a:custGeom>
              <a:avLst/>
              <a:gdLst/>
              <a:ahLst/>
              <a:cxnLst/>
              <a:rect l="l" t="t" r="r" b="b"/>
              <a:pathLst>
                <a:path w="477" h="439" extrusionOk="0">
                  <a:moveTo>
                    <a:pt x="161" y="1"/>
                  </a:moveTo>
                  <a:cubicBezTo>
                    <a:pt x="126" y="1"/>
                    <a:pt x="90" y="16"/>
                    <a:pt x="60" y="46"/>
                  </a:cubicBezTo>
                  <a:cubicBezTo>
                    <a:pt x="1" y="93"/>
                    <a:pt x="1" y="188"/>
                    <a:pt x="60" y="248"/>
                  </a:cubicBezTo>
                  <a:lnTo>
                    <a:pt x="203" y="391"/>
                  </a:lnTo>
                  <a:cubicBezTo>
                    <a:pt x="239" y="427"/>
                    <a:pt x="262" y="438"/>
                    <a:pt x="310" y="438"/>
                  </a:cubicBezTo>
                  <a:cubicBezTo>
                    <a:pt x="358" y="438"/>
                    <a:pt x="382" y="427"/>
                    <a:pt x="417" y="391"/>
                  </a:cubicBezTo>
                  <a:cubicBezTo>
                    <a:pt x="477" y="343"/>
                    <a:pt x="477" y="248"/>
                    <a:pt x="417" y="188"/>
                  </a:cubicBezTo>
                  <a:lnTo>
                    <a:pt x="262" y="46"/>
                  </a:lnTo>
                  <a:cubicBezTo>
                    <a:pt x="233" y="16"/>
                    <a:pt x="197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881;p70">
              <a:extLst>
                <a:ext uri="{FF2B5EF4-FFF2-40B4-BE49-F238E27FC236}">
                  <a16:creationId xmlns:a16="http://schemas.microsoft.com/office/drawing/2014/main" id="{A358B8D1-BBBB-4C65-A59C-BB71DC5BB661}"/>
                </a:ext>
              </a:extLst>
            </p:cNvPr>
            <p:cNvSpPr/>
            <p:nvPr/>
          </p:nvSpPr>
          <p:spPr>
            <a:xfrm>
              <a:off x="6047484" y="2386217"/>
              <a:ext cx="15147" cy="13909"/>
            </a:xfrm>
            <a:custGeom>
              <a:avLst/>
              <a:gdLst/>
              <a:ahLst/>
              <a:cxnLst/>
              <a:rect l="l" t="t" r="r" b="b"/>
              <a:pathLst>
                <a:path w="477" h="438" extrusionOk="0">
                  <a:moveTo>
                    <a:pt x="310" y="0"/>
                  </a:moveTo>
                  <a:cubicBezTo>
                    <a:pt x="271" y="0"/>
                    <a:pt x="233" y="15"/>
                    <a:pt x="203" y="45"/>
                  </a:cubicBezTo>
                  <a:lnTo>
                    <a:pt x="60" y="188"/>
                  </a:lnTo>
                  <a:cubicBezTo>
                    <a:pt x="1" y="247"/>
                    <a:pt x="1" y="343"/>
                    <a:pt x="60" y="402"/>
                  </a:cubicBezTo>
                  <a:cubicBezTo>
                    <a:pt x="84" y="426"/>
                    <a:pt x="120" y="438"/>
                    <a:pt x="167" y="438"/>
                  </a:cubicBezTo>
                  <a:cubicBezTo>
                    <a:pt x="203" y="438"/>
                    <a:pt x="239" y="426"/>
                    <a:pt x="262" y="402"/>
                  </a:cubicBezTo>
                  <a:lnTo>
                    <a:pt x="417" y="247"/>
                  </a:lnTo>
                  <a:cubicBezTo>
                    <a:pt x="477" y="188"/>
                    <a:pt x="477" y="105"/>
                    <a:pt x="417" y="45"/>
                  </a:cubicBezTo>
                  <a:cubicBezTo>
                    <a:pt x="387" y="15"/>
                    <a:pt x="349" y="0"/>
                    <a:pt x="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882;p70">
              <a:extLst>
                <a:ext uri="{FF2B5EF4-FFF2-40B4-BE49-F238E27FC236}">
                  <a16:creationId xmlns:a16="http://schemas.microsoft.com/office/drawing/2014/main" id="{C679906A-8F01-4820-AC21-D8227661A161}"/>
                </a:ext>
              </a:extLst>
            </p:cNvPr>
            <p:cNvSpPr/>
            <p:nvPr/>
          </p:nvSpPr>
          <p:spPr>
            <a:xfrm>
              <a:off x="5900395" y="2533655"/>
              <a:ext cx="15179" cy="13940"/>
            </a:xfrm>
            <a:custGeom>
              <a:avLst/>
              <a:gdLst/>
              <a:ahLst/>
              <a:cxnLst/>
              <a:rect l="l" t="t" r="r" b="b"/>
              <a:pathLst>
                <a:path w="478" h="439" extrusionOk="0">
                  <a:moveTo>
                    <a:pt x="316" y="1"/>
                  </a:moveTo>
                  <a:cubicBezTo>
                    <a:pt x="281" y="1"/>
                    <a:pt x="245" y="16"/>
                    <a:pt x="215" y="46"/>
                  </a:cubicBezTo>
                  <a:lnTo>
                    <a:pt x="61" y="188"/>
                  </a:lnTo>
                  <a:cubicBezTo>
                    <a:pt x="1" y="248"/>
                    <a:pt x="1" y="343"/>
                    <a:pt x="61" y="403"/>
                  </a:cubicBezTo>
                  <a:cubicBezTo>
                    <a:pt x="96" y="427"/>
                    <a:pt x="120" y="438"/>
                    <a:pt x="168" y="438"/>
                  </a:cubicBezTo>
                  <a:cubicBezTo>
                    <a:pt x="215" y="438"/>
                    <a:pt x="239" y="427"/>
                    <a:pt x="275" y="403"/>
                  </a:cubicBezTo>
                  <a:lnTo>
                    <a:pt x="418" y="248"/>
                  </a:lnTo>
                  <a:cubicBezTo>
                    <a:pt x="477" y="188"/>
                    <a:pt x="477" y="105"/>
                    <a:pt x="418" y="46"/>
                  </a:cubicBezTo>
                  <a:cubicBezTo>
                    <a:pt x="388" y="16"/>
                    <a:pt x="352" y="1"/>
                    <a:pt x="3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83;p70">
              <a:extLst>
                <a:ext uri="{FF2B5EF4-FFF2-40B4-BE49-F238E27FC236}">
                  <a16:creationId xmlns:a16="http://schemas.microsoft.com/office/drawing/2014/main" id="{E999F334-79A2-4066-8477-28C51B89A0F9}"/>
                </a:ext>
              </a:extLst>
            </p:cNvPr>
            <p:cNvSpPr/>
            <p:nvPr/>
          </p:nvSpPr>
          <p:spPr>
            <a:xfrm>
              <a:off x="5877341" y="242063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67" y="0"/>
                  </a:moveTo>
                  <a:cubicBezTo>
                    <a:pt x="106" y="0"/>
                    <a:pt x="52" y="29"/>
                    <a:pt x="25" y="92"/>
                  </a:cubicBezTo>
                  <a:cubicBezTo>
                    <a:pt x="1" y="164"/>
                    <a:pt x="25" y="247"/>
                    <a:pt x="108" y="283"/>
                  </a:cubicBezTo>
                  <a:lnTo>
                    <a:pt x="298" y="354"/>
                  </a:lnTo>
                  <a:cubicBezTo>
                    <a:pt x="310" y="366"/>
                    <a:pt x="346" y="366"/>
                    <a:pt x="358" y="366"/>
                  </a:cubicBezTo>
                  <a:cubicBezTo>
                    <a:pt x="417" y="366"/>
                    <a:pt x="465" y="342"/>
                    <a:pt x="489" y="283"/>
                  </a:cubicBezTo>
                  <a:cubicBezTo>
                    <a:pt x="525" y="187"/>
                    <a:pt x="489" y="116"/>
                    <a:pt x="417" y="92"/>
                  </a:cubicBezTo>
                  <a:lnTo>
                    <a:pt x="227" y="9"/>
                  </a:lnTo>
                  <a:cubicBezTo>
                    <a:pt x="207" y="3"/>
                    <a:pt x="186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84;p70">
              <a:extLst>
                <a:ext uri="{FF2B5EF4-FFF2-40B4-BE49-F238E27FC236}">
                  <a16:creationId xmlns:a16="http://schemas.microsoft.com/office/drawing/2014/main" id="{702EB6A4-4482-4E9C-A105-A8311FFF6175}"/>
                </a:ext>
              </a:extLst>
            </p:cNvPr>
            <p:cNvSpPr/>
            <p:nvPr/>
          </p:nvSpPr>
          <p:spPr>
            <a:xfrm>
              <a:off x="6068665" y="2501519"/>
              <a:ext cx="16671" cy="11654"/>
            </a:xfrm>
            <a:custGeom>
              <a:avLst/>
              <a:gdLst/>
              <a:ahLst/>
              <a:cxnLst/>
              <a:rect l="l" t="t" r="r" b="b"/>
              <a:pathLst>
                <a:path w="525" h="367" extrusionOk="0">
                  <a:moveTo>
                    <a:pt x="170" y="1"/>
                  </a:moveTo>
                  <a:cubicBezTo>
                    <a:pt x="112" y="1"/>
                    <a:pt x="54" y="28"/>
                    <a:pt x="36" y="81"/>
                  </a:cubicBezTo>
                  <a:cubicBezTo>
                    <a:pt x="0" y="165"/>
                    <a:pt x="36" y="248"/>
                    <a:pt x="107" y="284"/>
                  </a:cubicBezTo>
                  <a:lnTo>
                    <a:pt x="298" y="355"/>
                  </a:lnTo>
                  <a:cubicBezTo>
                    <a:pt x="310" y="367"/>
                    <a:pt x="346" y="367"/>
                    <a:pt x="357" y="367"/>
                  </a:cubicBezTo>
                  <a:cubicBezTo>
                    <a:pt x="417" y="367"/>
                    <a:pt x="465" y="343"/>
                    <a:pt x="488" y="284"/>
                  </a:cubicBezTo>
                  <a:cubicBezTo>
                    <a:pt x="524" y="200"/>
                    <a:pt x="488" y="117"/>
                    <a:pt x="417" y="81"/>
                  </a:cubicBezTo>
                  <a:lnTo>
                    <a:pt x="226" y="10"/>
                  </a:lnTo>
                  <a:cubicBezTo>
                    <a:pt x="209" y="4"/>
                    <a:pt x="189" y="1"/>
                    <a:pt x="1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85;p70">
              <a:extLst>
                <a:ext uri="{FF2B5EF4-FFF2-40B4-BE49-F238E27FC236}">
                  <a16:creationId xmlns:a16="http://schemas.microsoft.com/office/drawing/2014/main" id="{406C5D0B-4209-4002-B3A9-72E43E2508FC}"/>
                </a:ext>
              </a:extLst>
            </p:cNvPr>
            <p:cNvSpPr/>
            <p:nvPr/>
          </p:nvSpPr>
          <p:spPr>
            <a:xfrm>
              <a:off x="6015729" y="2363353"/>
              <a:ext cx="12893" cy="15623"/>
            </a:xfrm>
            <a:custGeom>
              <a:avLst/>
              <a:gdLst/>
              <a:ahLst/>
              <a:cxnLst/>
              <a:rect l="l" t="t" r="r" b="b"/>
              <a:pathLst>
                <a:path w="406" h="492" extrusionOk="0">
                  <a:moveTo>
                    <a:pt x="237" y="1"/>
                  </a:moveTo>
                  <a:cubicBezTo>
                    <a:pt x="181" y="1"/>
                    <a:pt x="125" y="34"/>
                    <a:pt x="108" y="86"/>
                  </a:cubicBezTo>
                  <a:lnTo>
                    <a:pt x="36" y="277"/>
                  </a:lnTo>
                  <a:cubicBezTo>
                    <a:pt x="0" y="360"/>
                    <a:pt x="36" y="444"/>
                    <a:pt x="108" y="479"/>
                  </a:cubicBezTo>
                  <a:cubicBezTo>
                    <a:pt x="119" y="479"/>
                    <a:pt x="131" y="491"/>
                    <a:pt x="167" y="491"/>
                  </a:cubicBezTo>
                  <a:cubicBezTo>
                    <a:pt x="227" y="491"/>
                    <a:pt x="274" y="467"/>
                    <a:pt x="298" y="396"/>
                  </a:cubicBezTo>
                  <a:lnTo>
                    <a:pt x="369" y="205"/>
                  </a:lnTo>
                  <a:cubicBezTo>
                    <a:pt x="405" y="134"/>
                    <a:pt x="369" y="39"/>
                    <a:pt x="298" y="15"/>
                  </a:cubicBezTo>
                  <a:cubicBezTo>
                    <a:pt x="279" y="5"/>
                    <a:pt x="258" y="1"/>
                    <a:pt x="23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886;p70">
              <a:extLst>
                <a:ext uri="{FF2B5EF4-FFF2-40B4-BE49-F238E27FC236}">
                  <a16:creationId xmlns:a16="http://schemas.microsoft.com/office/drawing/2014/main" id="{29F95B2C-DE48-4BC1-BE4E-C9A1DF0F9C84}"/>
                </a:ext>
              </a:extLst>
            </p:cNvPr>
            <p:cNvSpPr/>
            <p:nvPr/>
          </p:nvSpPr>
          <p:spPr>
            <a:xfrm>
              <a:off x="5934055" y="2554836"/>
              <a:ext cx="13274" cy="15433"/>
            </a:xfrm>
            <a:custGeom>
              <a:avLst/>
              <a:gdLst/>
              <a:ahLst/>
              <a:cxnLst/>
              <a:rect l="l" t="t" r="r" b="b"/>
              <a:pathLst>
                <a:path w="418" h="486" extrusionOk="0">
                  <a:moveTo>
                    <a:pt x="255" y="1"/>
                  </a:moveTo>
                  <a:cubicBezTo>
                    <a:pt x="197" y="1"/>
                    <a:pt x="138" y="30"/>
                    <a:pt x="120" y="93"/>
                  </a:cubicBezTo>
                  <a:lnTo>
                    <a:pt x="48" y="283"/>
                  </a:lnTo>
                  <a:cubicBezTo>
                    <a:pt x="1" y="355"/>
                    <a:pt x="48" y="450"/>
                    <a:pt x="120" y="474"/>
                  </a:cubicBezTo>
                  <a:cubicBezTo>
                    <a:pt x="132" y="486"/>
                    <a:pt x="167" y="486"/>
                    <a:pt x="179" y="486"/>
                  </a:cubicBezTo>
                  <a:cubicBezTo>
                    <a:pt x="239" y="486"/>
                    <a:pt x="286" y="462"/>
                    <a:pt x="310" y="402"/>
                  </a:cubicBezTo>
                  <a:lnTo>
                    <a:pt x="382" y="212"/>
                  </a:lnTo>
                  <a:cubicBezTo>
                    <a:pt x="417" y="129"/>
                    <a:pt x="382" y="45"/>
                    <a:pt x="310" y="10"/>
                  </a:cubicBezTo>
                  <a:cubicBezTo>
                    <a:pt x="293" y="4"/>
                    <a:pt x="274" y="1"/>
                    <a:pt x="2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887;p70">
              <a:extLst>
                <a:ext uri="{FF2B5EF4-FFF2-40B4-BE49-F238E27FC236}">
                  <a16:creationId xmlns:a16="http://schemas.microsoft.com/office/drawing/2014/main" id="{1DE44EB5-BD62-4659-BE80-BDB7A945841A}"/>
                </a:ext>
              </a:extLst>
            </p:cNvPr>
            <p:cNvSpPr/>
            <p:nvPr/>
          </p:nvSpPr>
          <p:spPr>
            <a:xfrm>
              <a:off x="5935960" y="2362401"/>
              <a:ext cx="12861" cy="15814"/>
            </a:xfrm>
            <a:custGeom>
              <a:avLst/>
              <a:gdLst/>
              <a:ahLst/>
              <a:cxnLst/>
              <a:rect l="l" t="t" r="r" b="b"/>
              <a:pathLst>
                <a:path w="405" h="498" extrusionOk="0">
                  <a:moveTo>
                    <a:pt x="161" y="1"/>
                  </a:moveTo>
                  <a:cubicBezTo>
                    <a:pt x="143" y="1"/>
                    <a:pt x="125" y="3"/>
                    <a:pt x="107" y="9"/>
                  </a:cubicBezTo>
                  <a:cubicBezTo>
                    <a:pt x="24" y="45"/>
                    <a:pt x="0" y="128"/>
                    <a:pt x="24" y="212"/>
                  </a:cubicBezTo>
                  <a:lnTo>
                    <a:pt x="107" y="402"/>
                  </a:lnTo>
                  <a:cubicBezTo>
                    <a:pt x="131" y="462"/>
                    <a:pt x="191" y="497"/>
                    <a:pt x="238" y="497"/>
                  </a:cubicBezTo>
                  <a:cubicBezTo>
                    <a:pt x="250" y="497"/>
                    <a:pt x="262" y="497"/>
                    <a:pt x="298" y="474"/>
                  </a:cubicBezTo>
                  <a:cubicBezTo>
                    <a:pt x="369" y="450"/>
                    <a:pt x="405" y="355"/>
                    <a:pt x="369" y="283"/>
                  </a:cubicBezTo>
                  <a:lnTo>
                    <a:pt x="298" y="93"/>
                  </a:lnTo>
                  <a:cubicBezTo>
                    <a:pt x="271" y="29"/>
                    <a:pt x="216" y="1"/>
                    <a:pt x="1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88;p70">
              <a:extLst>
                <a:ext uri="{FF2B5EF4-FFF2-40B4-BE49-F238E27FC236}">
                  <a16:creationId xmlns:a16="http://schemas.microsoft.com/office/drawing/2014/main" id="{0B59C5FB-6040-4866-8617-C361664EC51A}"/>
                </a:ext>
              </a:extLst>
            </p:cNvPr>
            <p:cNvSpPr/>
            <p:nvPr/>
          </p:nvSpPr>
          <p:spPr>
            <a:xfrm>
              <a:off x="6013824" y="2555820"/>
              <a:ext cx="12893" cy="15592"/>
            </a:xfrm>
            <a:custGeom>
              <a:avLst/>
              <a:gdLst/>
              <a:ahLst/>
              <a:cxnLst/>
              <a:rect l="l" t="t" r="r" b="b"/>
              <a:pathLst>
                <a:path w="406" h="491" extrusionOk="0">
                  <a:moveTo>
                    <a:pt x="167" y="0"/>
                  </a:moveTo>
                  <a:cubicBezTo>
                    <a:pt x="147" y="0"/>
                    <a:pt x="127" y="5"/>
                    <a:pt x="108" y="14"/>
                  </a:cubicBezTo>
                  <a:cubicBezTo>
                    <a:pt x="37" y="38"/>
                    <a:pt x="1" y="133"/>
                    <a:pt x="37" y="205"/>
                  </a:cubicBezTo>
                  <a:lnTo>
                    <a:pt x="108" y="395"/>
                  </a:lnTo>
                  <a:cubicBezTo>
                    <a:pt x="132" y="455"/>
                    <a:pt x="179" y="491"/>
                    <a:pt x="239" y="491"/>
                  </a:cubicBezTo>
                  <a:cubicBezTo>
                    <a:pt x="251" y="491"/>
                    <a:pt x="275" y="491"/>
                    <a:pt x="299" y="479"/>
                  </a:cubicBezTo>
                  <a:cubicBezTo>
                    <a:pt x="370" y="443"/>
                    <a:pt x="406" y="360"/>
                    <a:pt x="370" y="276"/>
                  </a:cubicBezTo>
                  <a:lnTo>
                    <a:pt x="299" y="86"/>
                  </a:lnTo>
                  <a:cubicBezTo>
                    <a:pt x="272" y="33"/>
                    <a:pt x="221" y="0"/>
                    <a:pt x="1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89;p70">
              <a:extLst>
                <a:ext uri="{FF2B5EF4-FFF2-40B4-BE49-F238E27FC236}">
                  <a16:creationId xmlns:a16="http://schemas.microsoft.com/office/drawing/2014/main" id="{4E4CE84B-D01C-4D32-967A-4F19F6409C6F}"/>
                </a:ext>
              </a:extLst>
            </p:cNvPr>
            <p:cNvSpPr/>
            <p:nvPr/>
          </p:nvSpPr>
          <p:spPr>
            <a:xfrm>
              <a:off x="6069776" y="2422132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4" y="1"/>
                  </a:moveTo>
                  <a:cubicBezTo>
                    <a:pt x="335" y="1"/>
                    <a:pt x="316" y="3"/>
                    <a:pt x="299" y="9"/>
                  </a:cubicBezTo>
                  <a:lnTo>
                    <a:pt x="96" y="81"/>
                  </a:lnTo>
                  <a:cubicBezTo>
                    <a:pt x="25" y="117"/>
                    <a:pt x="1" y="200"/>
                    <a:pt x="25" y="283"/>
                  </a:cubicBezTo>
                  <a:cubicBezTo>
                    <a:pt x="37" y="343"/>
                    <a:pt x="96" y="367"/>
                    <a:pt x="156" y="367"/>
                  </a:cubicBezTo>
                  <a:cubicBezTo>
                    <a:pt x="180" y="367"/>
                    <a:pt x="191" y="367"/>
                    <a:pt x="215" y="355"/>
                  </a:cubicBezTo>
                  <a:lnTo>
                    <a:pt x="418" y="283"/>
                  </a:lnTo>
                  <a:cubicBezTo>
                    <a:pt x="489" y="248"/>
                    <a:pt x="513" y="164"/>
                    <a:pt x="489" y="81"/>
                  </a:cubicBezTo>
                  <a:cubicBezTo>
                    <a:pt x="462" y="27"/>
                    <a:pt x="409" y="1"/>
                    <a:pt x="3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90;p70">
              <a:extLst>
                <a:ext uri="{FF2B5EF4-FFF2-40B4-BE49-F238E27FC236}">
                  <a16:creationId xmlns:a16="http://schemas.microsoft.com/office/drawing/2014/main" id="{A7C32E3B-C5B2-4311-8977-2510F6CA298A}"/>
                </a:ext>
              </a:extLst>
            </p:cNvPr>
            <p:cNvSpPr/>
            <p:nvPr/>
          </p:nvSpPr>
          <p:spPr>
            <a:xfrm>
              <a:off x="5876960" y="2500027"/>
              <a:ext cx="16290" cy="11654"/>
            </a:xfrm>
            <a:custGeom>
              <a:avLst/>
              <a:gdLst/>
              <a:ahLst/>
              <a:cxnLst/>
              <a:rect l="l" t="t" r="r" b="b"/>
              <a:pathLst>
                <a:path w="513" h="367" extrusionOk="0">
                  <a:moveTo>
                    <a:pt x="352" y="0"/>
                  </a:moveTo>
                  <a:cubicBezTo>
                    <a:pt x="334" y="0"/>
                    <a:pt x="316" y="3"/>
                    <a:pt x="298" y="9"/>
                  </a:cubicBezTo>
                  <a:lnTo>
                    <a:pt x="96" y="92"/>
                  </a:lnTo>
                  <a:cubicBezTo>
                    <a:pt x="25" y="116"/>
                    <a:pt x="1" y="212"/>
                    <a:pt x="25" y="283"/>
                  </a:cubicBezTo>
                  <a:cubicBezTo>
                    <a:pt x="60" y="343"/>
                    <a:pt x="96" y="366"/>
                    <a:pt x="156" y="366"/>
                  </a:cubicBezTo>
                  <a:cubicBezTo>
                    <a:pt x="179" y="366"/>
                    <a:pt x="191" y="366"/>
                    <a:pt x="215" y="354"/>
                  </a:cubicBezTo>
                  <a:lnTo>
                    <a:pt x="418" y="283"/>
                  </a:lnTo>
                  <a:cubicBezTo>
                    <a:pt x="489" y="247"/>
                    <a:pt x="513" y="164"/>
                    <a:pt x="489" y="92"/>
                  </a:cubicBezTo>
                  <a:cubicBezTo>
                    <a:pt x="462" y="29"/>
                    <a:pt x="408" y="0"/>
                    <a:pt x="3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4413;p76">
            <a:extLst>
              <a:ext uri="{FF2B5EF4-FFF2-40B4-BE49-F238E27FC236}">
                <a16:creationId xmlns:a16="http://schemas.microsoft.com/office/drawing/2014/main" id="{C92F1F59-7D23-44A1-A672-AC93C3E5E35B}"/>
              </a:ext>
            </a:extLst>
          </p:cNvPr>
          <p:cNvGrpSpPr/>
          <p:nvPr/>
        </p:nvGrpSpPr>
        <p:grpSpPr>
          <a:xfrm>
            <a:off x="5484171" y="1718750"/>
            <a:ext cx="360000" cy="360000"/>
            <a:chOff x="7990840" y="2435226"/>
            <a:chExt cx="354363" cy="353631"/>
          </a:xfrm>
          <a:solidFill>
            <a:schemeClr val="tx1"/>
          </a:solidFill>
        </p:grpSpPr>
        <p:sp>
          <p:nvSpPr>
            <p:cNvPr id="43" name="Google Shape;14414;p76">
              <a:extLst>
                <a:ext uri="{FF2B5EF4-FFF2-40B4-BE49-F238E27FC236}">
                  <a16:creationId xmlns:a16="http://schemas.microsoft.com/office/drawing/2014/main" id="{DEA4888F-62C9-46DE-AFD3-C5E2A348EA93}"/>
                </a:ext>
              </a:extLst>
            </p:cNvPr>
            <p:cNvSpPr/>
            <p:nvPr/>
          </p:nvSpPr>
          <p:spPr>
            <a:xfrm>
              <a:off x="7990840" y="2435226"/>
              <a:ext cx="354363" cy="353631"/>
            </a:xfrm>
            <a:custGeom>
              <a:avLst/>
              <a:gdLst/>
              <a:ahLst/>
              <a:cxnLst/>
              <a:rect l="l" t="t" r="r" b="b"/>
              <a:pathLst>
                <a:path w="11133" h="11110" extrusionOk="0">
                  <a:moveTo>
                    <a:pt x="3477" y="1727"/>
                  </a:moveTo>
                  <a:cubicBezTo>
                    <a:pt x="3679" y="1727"/>
                    <a:pt x="3834" y="1894"/>
                    <a:pt x="3834" y="2084"/>
                  </a:cubicBezTo>
                  <a:lnTo>
                    <a:pt x="3834" y="2430"/>
                  </a:lnTo>
                  <a:cubicBezTo>
                    <a:pt x="3834" y="2727"/>
                    <a:pt x="3596" y="2965"/>
                    <a:pt x="3298" y="2965"/>
                  </a:cubicBezTo>
                  <a:cubicBezTo>
                    <a:pt x="3024" y="2965"/>
                    <a:pt x="2786" y="2727"/>
                    <a:pt x="2786" y="2430"/>
                  </a:cubicBezTo>
                  <a:lnTo>
                    <a:pt x="2786" y="2084"/>
                  </a:lnTo>
                  <a:cubicBezTo>
                    <a:pt x="2786" y="1894"/>
                    <a:pt x="2941" y="1727"/>
                    <a:pt x="3143" y="1727"/>
                  </a:cubicBezTo>
                  <a:close/>
                  <a:moveTo>
                    <a:pt x="3477" y="3299"/>
                  </a:moveTo>
                  <a:lnTo>
                    <a:pt x="3477" y="3311"/>
                  </a:lnTo>
                  <a:cubicBezTo>
                    <a:pt x="3501" y="3382"/>
                    <a:pt x="3513" y="3454"/>
                    <a:pt x="3536" y="3537"/>
                  </a:cubicBezTo>
                  <a:lnTo>
                    <a:pt x="3322" y="3751"/>
                  </a:lnTo>
                  <a:lnTo>
                    <a:pt x="3286" y="3751"/>
                  </a:lnTo>
                  <a:lnTo>
                    <a:pt x="3060" y="3537"/>
                  </a:lnTo>
                  <a:cubicBezTo>
                    <a:pt x="3096" y="3489"/>
                    <a:pt x="3108" y="3430"/>
                    <a:pt x="3108" y="3370"/>
                  </a:cubicBezTo>
                  <a:lnTo>
                    <a:pt x="3108" y="3299"/>
                  </a:lnTo>
                  <a:close/>
                  <a:moveTo>
                    <a:pt x="5418" y="4966"/>
                  </a:moveTo>
                  <a:lnTo>
                    <a:pt x="5418" y="7025"/>
                  </a:lnTo>
                  <a:lnTo>
                    <a:pt x="5406" y="7025"/>
                  </a:lnTo>
                  <a:lnTo>
                    <a:pt x="4346" y="7787"/>
                  </a:lnTo>
                  <a:lnTo>
                    <a:pt x="4346" y="5180"/>
                  </a:lnTo>
                  <a:cubicBezTo>
                    <a:pt x="4429" y="5239"/>
                    <a:pt x="4536" y="5287"/>
                    <a:pt x="4656" y="5299"/>
                  </a:cubicBezTo>
                  <a:lnTo>
                    <a:pt x="4786" y="5299"/>
                  </a:lnTo>
                  <a:cubicBezTo>
                    <a:pt x="4929" y="5287"/>
                    <a:pt x="5060" y="5239"/>
                    <a:pt x="5167" y="5156"/>
                  </a:cubicBezTo>
                  <a:lnTo>
                    <a:pt x="5418" y="4966"/>
                  </a:lnTo>
                  <a:close/>
                  <a:moveTo>
                    <a:pt x="2846" y="3739"/>
                  </a:moveTo>
                  <a:lnTo>
                    <a:pt x="3096" y="3989"/>
                  </a:lnTo>
                  <a:cubicBezTo>
                    <a:pt x="3155" y="4049"/>
                    <a:pt x="3239" y="4096"/>
                    <a:pt x="3334" y="4096"/>
                  </a:cubicBezTo>
                  <a:cubicBezTo>
                    <a:pt x="3417" y="4096"/>
                    <a:pt x="3513" y="4073"/>
                    <a:pt x="3572" y="3989"/>
                  </a:cubicBezTo>
                  <a:lnTo>
                    <a:pt x="3798" y="3775"/>
                  </a:lnTo>
                  <a:cubicBezTo>
                    <a:pt x="3870" y="3799"/>
                    <a:pt x="3941" y="3823"/>
                    <a:pt x="4013" y="3823"/>
                  </a:cubicBezTo>
                  <a:cubicBezTo>
                    <a:pt x="4072" y="3823"/>
                    <a:pt x="4120" y="3858"/>
                    <a:pt x="4167" y="3906"/>
                  </a:cubicBezTo>
                  <a:lnTo>
                    <a:pt x="4644" y="4501"/>
                  </a:lnTo>
                  <a:cubicBezTo>
                    <a:pt x="4676" y="4541"/>
                    <a:pt x="4724" y="4558"/>
                    <a:pt x="4769" y="4558"/>
                  </a:cubicBezTo>
                  <a:cubicBezTo>
                    <a:pt x="4807" y="4558"/>
                    <a:pt x="4843" y="4547"/>
                    <a:pt x="4870" y="4525"/>
                  </a:cubicBezTo>
                  <a:lnTo>
                    <a:pt x="5441" y="4061"/>
                  </a:lnTo>
                  <a:cubicBezTo>
                    <a:pt x="5483" y="4031"/>
                    <a:pt x="5534" y="4016"/>
                    <a:pt x="5581" y="4016"/>
                  </a:cubicBezTo>
                  <a:cubicBezTo>
                    <a:pt x="5629" y="4016"/>
                    <a:pt x="5674" y="4031"/>
                    <a:pt x="5703" y="4061"/>
                  </a:cubicBezTo>
                  <a:cubicBezTo>
                    <a:pt x="5739" y="4108"/>
                    <a:pt x="5763" y="4156"/>
                    <a:pt x="5763" y="4216"/>
                  </a:cubicBezTo>
                  <a:cubicBezTo>
                    <a:pt x="5739" y="4227"/>
                    <a:pt x="5727" y="4275"/>
                    <a:pt x="5679" y="4311"/>
                  </a:cubicBezTo>
                  <a:lnTo>
                    <a:pt x="4953" y="4882"/>
                  </a:lnTo>
                  <a:cubicBezTo>
                    <a:pt x="4894" y="4930"/>
                    <a:pt x="4834" y="4966"/>
                    <a:pt x="4763" y="4966"/>
                  </a:cubicBezTo>
                  <a:lnTo>
                    <a:pt x="4691" y="4966"/>
                  </a:lnTo>
                  <a:cubicBezTo>
                    <a:pt x="4596" y="4942"/>
                    <a:pt x="4513" y="4906"/>
                    <a:pt x="4453" y="4823"/>
                  </a:cubicBezTo>
                  <a:lnTo>
                    <a:pt x="4310" y="4644"/>
                  </a:lnTo>
                  <a:cubicBezTo>
                    <a:pt x="4288" y="4607"/>
                    <a:pt x="4247" y="4588"/>
                    <a:pt x="4205" y="4588"/>
                  </a:cubicBezTo>
                  <a:cubicBezTo>
                    <a:pt x="4180" y="4588"/>
                    <a:pt x="4154" y="4595"/>
                    <a:pt x="4132" y="4608"/>
                  </a:cubicBezTo>
                  <a:cubicBezTo>
                    <a:pt x="4072" y="4632"/>
                    <a:pt x="4036" y="4692"/>
                    <a:pt x="4036" y="4751"/>
                  </a:cubicBezTo>
                  <a:lnTo>
                    <a:pt x="4036" y="8014"/>
                  </a:lnTo>
                  <a:lnTo>
                    <a:pt x="3655" y="8276"/>
                  </a:lnTo>
                  <a:lnTo>
                    <a:pt x="3655" y="6763"/>
                  </a:lnTo>
                  <a:cubicBezTo>
                    <a:pt x="3655" y="6668"/>
                    <a:pt x="3584" y="6597"/>
                    <a:pt x="3501" y="6597"/>
                  </a:cubicBezTo>
                  <a:cubicBezTo>
                    <a:pt x="3405" y="6597"/>
                    <a:pt x="3334" y="6668"/>
                    <a:pt x="3334" y="6763"/>
                  </a:cubicBezTo>
                  <a:lnTo>
                    <a:pt x="3334" y="8502"/>
                  </a:lnTo>
                  <a:lnTo>
                    <a:pt x="2798" y="8895"/>
                  </a:lnTo>
                  <a:lnTo>
                    <a:pt x="2798" y="6811"/>
                  </a:lnTo>
                  <a:cubicBezTo>
                    <a:pt x="2798" y="6644"/>
                    <a:pt x="2751" y="6490"/>
                    <a:pt x="2691" y="6347"/>
                  </a:cubicBezTo>
                  <a:lnTo>
                    <a:pt x="2524" y="6013"/>
                  </a:lnTo>
                  <a:cubicBezTo>
                    <a:pt x="2489" y="5918"/>
                    <a:pt x="2453" y="5811"/>
                    <a:pt x="2453" y="5704"/>
                  </a:cubicBezTo>
                  <a:lnTo>
                    <a:pt x="2453" y="4037"/>
                  </a:lnTo>
                  <a:cubicBezTo>
                    <a:pt x="2453" y="3966"/>
                    <a:pt x="2500" y="3906"/>
                    <a:pt x="2560" y="3870"/>
                  </a:cubicBezTo>
                  <a:lnTo>
                    <a:pt x="2846" y="3739"/>
                  </a:lnTo>
                  <a:close/>
                  <a:moveTo>
                    <a:pt x="5560" y="1"/>
                  </a:moveTo>
                  <a:cubicBezTo>
                    <a:pt x="5477" y="1"/>
                    <a:pt x="5406" y="84"/>
                    <a:pt x="5406" y="167"/>
                  </a:cubicBezTo>
                  <a:lnTo>
                    <a:pt x="5406" y="3680"/>
                  </a:lnTo>
                  <a:cubicBezTo>
                    <a:pt x="5346" y="3692"/>
                    <a:pt x="5287" y="3727"/>
                    <a:pt x="5239" y="3775"/>
                  </a:cubicBezTo>
                  <a:lnTo>
                    <a:pt x="4775" y="4132"/>
                  </a:lnTo>
                  <a:lnTo>
                    <a:pt x="4405" y="3656"/>
                  </a:lnTo>
                  <a:cubicBezTo>
                    <a:pt x="4298" y="3537"/>
                    <a:pt x="4167" y="3454"/>
                    <a:pt x="4001" y="3454"/>
                  </a:cubicBezTo>
                  <a:cubicBezTo>
                    <a:pt x="3894" y="3454"/>
                    <a:pt x="3822" y="3370"/>
                    <a:pt x="3822" y="3275"/>
                  </a:cubicBezTo>
                  <a:lnTo>
                    <a:pt x="3822" y="3096"/>
                  </a:lnTo>
                  <a:cubicBezTo>
                    <a:pt x="4036" y="2953"/>
                    <a:pt x="4167" y="2703"/>
                    <a:pt x="4167" y="2418"/>
                  </a:cubicBezTo>
                  <a:lnTo>
                    <a:pt x="4167" y="2072"/>
                  </a:lnTo>
                  <a:cubicBezTo>
                    <a:pt x="4167" y="1703"/>
                    <a:pt x="3858" y="1394"/>
                    <a:pt x="3477" y="1394"/>
                  </a:cubicBezTo>
                  <a:lnTo>
                    <a:pt x="3143" y="1394"/>
                  </a:lnTo>
                  <a:cubicBezTo>
                    <a:pt x="2762" y="1394"/>
                    <a:pt x="2453" y="1703"/>
                    <a:pt x="2453" y="2072"/>
                  </a:cubicBezTo>
                  <a:lnTo>
                    <a:pt x="2453" y="2418"/>
                  </a:lnTo>
                  <a:cubicBezTo>
                    <a:pt x="2453" y="2703"/>
                    <a:pt x="2584" y="2953"/>
                    <a:pt x="2798" y="3096"/>
                  </a:cubicBezTo>
                  <a:lnTo>
                    <a:pt x="2798" y="3358"/>
                  </a:lnTo>
                  <a:lnTo>
                    <a:pt x="2798" y="3370"/>
                  </a:lnTo>
                  <a:lnTo>
                    <a:pt x="2393" y="3573"/>
                  </a:lnTo>
                  <a:cubicBezTo>
                    <a:pt x="2215" y="3668"/>
                    <a:pt x="2108" y="3846"/>
                    <a:pt x="2108" y="4037"/>
                  </a:cubicBezTo>
                  <a:lnTo>
                    <a:pt x="2108" y="5704"/>
                  </a:lnTo>
                  <a:cubicBezTo>
                    <a:pt x="2108" y="5871"/>
                    <a:pt x="2155" y="6013"/>
                    <a:pt x="2215" y="6168"/>
                  </a:cubicBezTo>
                  <a:lnTo>
                    <a:pt x="2381" y="6490"/>
                  </a:lnTo>
                  <a:cubicBezTo>
                    <a:pt x="2429" y="6597"/>
                    <a:pt x="2453" y="6704"/>
                    <a:pt x="2453" y="6811"/>
                  </a:cubicBezTo>
                  <a:lnTo>
                    <a:pt x="2453" y="9133"/>
                  </a:lnTo>
                  <a:lnTo>
                    <a:pt x="84" y="10812"/>
                  </a:lnTo>
                  <a:cubicBezTo>
                    <a:pt x="12" y="10859"/>
                    <a:pt x="0" y="10954"/>
                    <a:pt x="48" y="11038"/>
                  </a:cubicBezTo>
                  <a:cubicBezTo>
                    <a:pt x="69" y="11081"/>
                    <a:pt x="116" y="11102"/>
                    <a:pt x="166" y="11102"/>
                  </a:cubicBezTo>
                  <a:cubicBezTo>
                    <a:pt x="199" y="11102"/>
                    <a:pt x="234" y="11093"/>
                    <a:pt x="262" y="11074"/>
                  </a:cubicBezTo>
                  <a:lnTo>
                    <a:pt x="5548" y="7323"/>
                  </a:lnTo>
                  <a:lnTo>
                    <a:pt x="10835" y="11074"/>
                  </a:lnTo>
                  <a:cubicBezTo>
                    <a:pt x="10859" y="11097"/>
                    <a:pt x="10894" y="11109"/>
                    <a:pt x="10918" y="11109"/>
                  </a:cubicBezTo>
                  <a:cubicBezTo>
                    <a:pt x="10966" y="11109"/>
                    <a:pt x="11025" y="11074"/>
                    <a:pt x="11061" y="11038"/>
                  </a:cubicBezTo>
                  <a:cubicBezTo>
                    <a:pt x="11133" y="10954"/>
                    <a:pt x="11121" y="10859"/>
                    <a:pt x="11037" y="10812"/>
                  </a:cubicBezTo>
                  <a:lnTo>
                    <a:pt x="5727" y="7049"/>
                  </a:lnTo>
                  <a:lnTo>
                    <a:pt x="5727" y="4692"/>
                  </a:lnTo>
                  <a:lnTo>
                    <a:pt x="5882" y="4573"/>
                  </a:lnTo>
                  <a:cubicBezTo>
                    <a:pt x="6001" y="4477"/>
                    <a:pt x="6072" y="4335"/>
                    <a:pt x="6072" y="4180"/>
                  </a:cubicBezTo>
                  <a:cubicBezTo>
                    <a:pt x="6072" y="4037"/>
                    <a:pt x="6013" y="3882"/>
                    <a:pt x="5906" y="3787"/>
                  </a:cubicBezTo>
                  <a:cubicBezTo>
                    <a:pt x="5858" y="3739"/>
                    <a:pt x="5787" y="3704"/>
                    <a:pt x="5727" y="3680"/>
                  </a:cubicBezTo>
                  <a:lnTo>
                    <a:pt x="5727" y="667"/>
                  </a:lnTo>
                  <a:lnTo>
                    <a:pt x="7906" y="667"/>
                  </a:lnTo>
                  <a:lnTo>
                    <a:pt x="7680" y="1132"/>
                  </a:lnTo>
                  <a:cubicBezTo>
                    <a:pt x="7644" y="1179"/>
                    <a:pt x="7644" y="1239"/>
                    <a:pt x="7680" y="1287"/>
                  </a:cubicBezTo>
                  <a:lnTo>
                    <a:pt x="7906" y="1751"/>
                  </a:lnTo>
                  <a:lnTo>
                    <a:pt x="6251" y="1751"/>
                  </a:lnTo>
                  <a:cubicBezTo>
                    <a:pt x="6156" y="1751"/>
                    <a:pt x="6084" y="1822"/>
                    <a:pt x="6084" y="1906"/>
                  </a:cubicBezTo>
                  <a:cubicBezTo>
                    <a:pt x="6084" y="2001"/>
                    <a:pt x="6156" y="2072"/>
                    <a:pt x="6251" y="2072"/>
                  </a:cubicBezTo>
                  <a:lnTo>
                    <a:pt x="8156" y="2072"/>
                  </a:lnTo>
                  <a:cubicBezTo>
                    <a:pt x="8215" y="2072"/>
                    <a:pt x="8263" y="2049"/>
                    <a:pt x="8287" y="2001"/>
                  </a:cubicBezTo>
                  <a:cubicBezTo>
                    <a:pt x="8323" y="1953"/>
                    <a:pt x="8323" y="1894"/>
                    <a:pt x="8287" y="1834"/>
                  </a:cubicBezTo>
                  <a:lnTo>
                    <a:pt x="7977" y="1215"/>
                  </a:lnTo>
                  <a:lnTo>
                    <a:pt x="8287" y="584"/>
                  </a:lnTo>
                  <a:cubicBezTo>
                    <a:pt x="8323" y="537"/>
                    <a:pt x="8323" y="477"/>
                    <a:pt x="8287" y="417"/>
                  </a:cubicBezTo>
                  <a:cubicBezTo>
                    <a:pt x="8263" y="382"/>
                    <a:pt x="8204" y="346"/>
                    <a:pt x="8156" y="346"/>
                  </a:cubicBezTo>
                  <a:lnTo>
                    <a:pt x="5727" y="346"/>
                  </a:lnTo>
                  <a:lnTo>
                    <a:pt x="5727" y="167"/>
                  </a:lnTo>
                  <a:cubicBezTo>
                    <a:pt x="5727" y="84"/>
                    <a:pt x="5656" y="1"/>
                    <a:pt x="556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14415;p76">
              <a:extLst>
                <a:ext uri="{FF2B5EF4-FFF2-40B4-BE49-F238E27FC236}">
                  <a16:creationId xmlns:a16="http://schemas.microsoft.com/office/drawing/2014/main" id="{75A90954-5300-48F7-9E61-02B9725C4656}"/>
                </a:ext>
              </a:extLst>
            </p:cNvPr>
            <p:cNvSpPr/>
            <p:nvPr/>
          </p:nvSpPr>
          <p:spPr>
            <a:xfrm>
              <a:off x="8190160" y="2704158"/>
              <a:ext cx="61814" cy="45644"/>
            </a:xfrm>
            <a:custGeom>
              <a:avLst/>
              <a:gdLst/>
              <a:ahLst/>
              <a:cxnLst/>
              <a:rect l="l" t="t" r="r" b="b"/>
              <a:pathLst>
                <a:path w="1942" h="1434" extrusionOk="0">
                  <a:moveTo>
                    <a:pt x="173" y="0"/>
                  </a:moveTo>
                  <a:cubicBezTo>
                    <a:pt x="123" y="0"/>
                    <a:pt x="77" y="22"/>
                    <a:pt x="48" y="65"/>
                  </a:cubicBezTo>
                  <a:cubicBezTo>
                    <a:pt x="1" y="148"/>
                    <a:pt x="13" y="243"/>
                    <a:pt x="96" y="291"/>
                  </a:cubicBezTo>
                  <a:lnTo>
                    <a:pt x="1668" y="1410"/>
                  </a:lnTo>
                  <a:cubicBezTo>
                    <a:pt x="1703" y="1422"/>
                    <a:pt x="1727" y="1434"/>
                    <a:pt x="1763" y="1434"/>
                  </a:cubicBezTo>
                  <a:cubicBezTo>
                    <a:pt x="1799" y="1434"/>
                    <a:pt x="1858" y="1410"/>
                    <a:pt x="1894" y="1362"/>
                  </a:cubicBezTo>
                  <a:cubicBezTo>
                    <a:pt x="1942" y="1291"/>
                    <a:pt x="1918" y="1196"/>
                    <a:pt x="1846" y="1136"/>
                  </a:cubicBezTo>
                  <a:lnTo>
                    <a:pt x="275" y="29"/>
                  </a:lnTo>
                  <a:cubicBezTo>
                    <a:pt x="241" y="10"/>
                    <a:pt x="206" y="0"/>
                    <a:pt x="1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4416;p76">
              <a:extLst>
                <a:ext uri="{FF2B5EF4-FFF2-40B4-BE49-F238E27FC236}">
                  <a16:creationId xmlns:a16="http://schemas.microsoft.com/office/drawing/2014/main" id="{04602714-CC44-45AC-AB1F-B94C5D97DFC7}"/>
                </a:ext>
              </a:extLst>
            </p:cNvPr>
            <p:cNvSpPr/>
            <p:nvPr/>
          </p:nvSpPr>
          <p:spPr>
            <a:xfrm>
              <a:off x="8162882" y="2684201"/>
              <a:ext cx="22026" cy="18239"/>
            </a:xfrm>
            <a:custGeom>
              <a:avLst/>
              <a:gdLst/>
              <a:ahLst/>
              <a:cxnLst/>
              <a:rect l="l" t="t" r="r" b="b"/>
              <a:pathLst>
                <a:path w="692" h="573" extrusionOk="0">
                  <a:moveTo>
                    <a:pt x="177" y="0"/>
                  </a:moveTo>
                  <a:cubicBezTo>
                    <a:pt x="123" y="0"/>
                    <a:pt x="67" y="26"/>
                    <a:pt x="36" y="73"/>
                  </a:cubicBezTo>
                  <a:cubicBezTo>
                    <a:pt x="1" y="144"/>
                    <a:pt x="13" y="251"/>
                    <a:pt x="84" y="299"/>
                  </a:cubicBezTo>
                  <a:lnTo>
                    <a:pt x="429" y="549"/>
                  </a:lnTo>
                  <a:cubicBezTo>
                    <a:pt x="453" y="561"/>
                    <a:pt x="489" y="573"/>
                    <a:pt x="513" y="573"/>
                  </a:cubicBezTo>
                  <a:cubicBezTo>
                    <a:pt x="560" y="573"/>
                    <a:pt x="620" y="549"/>
                    <a:pt x="655" y="501"/>
                  </a:cubicBezTo>
                  <a:cubicBezTo>
                    <a:pt x="691" y="430"/>
                    <a:pt x="679" y="323"/>
                    <a:pt x="608" y="275"/>
                  </a:cubicBezTo>
                  <a:lnTo>
                    <a:pt x="263" y="25"/>
                  </a:lnTo>
                  <a:cubicBezTo>
                    <a:pt x="237" y="8"/>
                    <a:pt x="207" y="0"/>
                    <a:pt x="1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E9295F8B-5A50-4C38-84BE-8184DCC52E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56563"/>
      </p:ext>
    </p:extLst>
  </p:cSld>
  <p:clrMapOvr>
    <a:masterClrMapping/>
  </p:clrMapOvr>
  <p:transition spd="slow" advTm="2998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4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4"/>
        <p14:stopEvt time="28476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5"/>
          <p:cNvSpPr txBox="1">
            <a:spLocks noGrp="1"/>
          </p:cNvSpPr>
          <p:nvPr>
            <p:ph type="title" idx="8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PRODUK</a:t>
            </a:r>
            <a:r>
              <a:rPr lang="en" sz="2400" dirty="0"/>
              <a:t> ASURANSI MIKRO </a:t>
            </a:r>
            <a:r>
              <a:rPr lang="en-GB" baseline="30000" dirty="0"/>
              <a:t>1</a:t>
            </a:r>
            <a:endParaRPr dirty="0"/>
          </a:p>
        </p:txBody>
      </p:sp>
      <p:sp>
        <p:nvSpPr>
          <p:cNvPr id="991" name="Google Shape;991;p45"/>
          <p:cNvSpPr txBox="1">
            <a:spLocks noGrp="1"/>
          </p:cNvSpPr>
          <p:nvPr>
            <p:ph type="title"/>
          </p:nvPr>
        </p:nvSpPr>
        <p:spPr>
          <a:xfrm>
            <a:off x="1648975" y="2026799"/>
            <a:ext cx="26208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uFill>
                  <a:noFill/>
                </a:uFill>
              </a:rPr>
              <a:t>Asuransi Jiwa</a:t>
            </a:r>
            <a:endParaRPr dirty="0"/>
          </a:p>
        </p:txBody>
      </p:sp>
      <p:sp>
        <p:nvSpPr>
          <p:cNvPr id="993" name="Google Shape;993;p45"/>
          <p:cNvSpPr txBox="1">
            <a:spLocks noGrp="1"/>
          </p:cNvSpPr>
          <p:nvPr>
            <p:ph type="title" idx="2"/>
          </p:nvPr>
        </p:nvSpPr>
        <p:spPr>
          <a:xfrm>
            <a:off x="1648975" y="3373358"/>
            <a:ext cx="26208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1800" dirty="0" err="1">
                <a:uFill>
                  <a:noFill/>
                </a:uFill>
              </a:rPr>
              <a:t>Asuransi</a:t>
            </a:r>
            <a:r>
              <a:rPr lang="en-ID" sz="1800" dirty="0">
                <a:uFill>
                  <a:noFill/>
                </a:uFill>
              </a:rPr>
              <a:t> </a:t>
            </a:r>
            <a:r>
              <a:rPr lang="en-ID" sz="1800" dirty="0" err="1">
                <a:uFill>
                  <a:noFill/>
                </a:uFill>
              </a:rPr>
              <a:t>Kerugian</a:t>
            </a:r>
            <a:endParaRPr dirty="0"/>
          </a:p>
        </p:txBody>
      </p:sp>
      <p:sp>
        <p:nvSpPr>
          <p:cNvPr id="995" name="Google Shape;995;p45"/>
          <p:cNvSpPr txBox="1">
            <a:spLocks noGrp="1"/>
          </p:cNvSpPr>
          <p:nvPr>
            <p:ph type="title" idx="4"/>
          </p:nvPr>
        </p:nvSpPr>
        <p:spPr>
          <a:xfrm>
            <a:off x="5368758" y="2026810"/>
            <a:ext cx="2760678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D" sz="1800" dirty="0" err="1">
                <a:uFill>
                  <a:noFill/>
                </a:uFill>
              </a:rPr>
              <a:t>Asuransi</a:t>
            </a:r>
            <a:r>
              <a:rPr lang="en-ID" sz="1800" dirty="0">
                <a:uFill>
                  <a:noFill/>
                </a:uFill>
              </a:rPr>
              <a:t> Kesehatan</a:t>
            </a:r>
            <a:endParaRPr lang="en-ID" sz="1800" dirty="0"/>
          </a:p>
        </p:txBody>
      </p:sp>
      <p:sp>
        <p:nvSpPr>
          <p:cNvPr id="997" name="Google Shape;997;p45"/>
          <p:cNvSpPr txBox="1">
            <a:spLocks noGrp="1"/>
          </p:cNvSpPr>
          <p:nvPr>
            <p:ph type="title" idx="6"/>
          </p:nvPr>
        </p:nvSpPr>
        <p:spPr>
          <a:xfrm>
            <a:off x="5358144" y="3373358"/>
            <a:ext cx="298682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 err="1">
                <a:uFill>
                  <a:noFill/>
                </a:uFill>
              </a:rPr>
              <a:t>Asuransi</a:t>
            </a:r>
            <a:r>
              <a:rPr lang="en-US" sz="1800" dirty="0">
                <a:uFill>
                  <a:noFill/>
                </a:uFill>
              </a:rPr>
              <a:t> </a:t>
            </a:r>
            <a:r>
              <a:rPr lang="en-US" sz="1800" dirty="0" err="1">
                <a:uFill>
                  <a:noFill/>
                </a:uFill>
              </a:rPr>
              <a:t>Kecelakaan</a:t>
            </a:r>
            <a:endParaRPr lang="en-US" sz="1800" dirty="0"/>
          </a:p>
        </p:txBody>
      </p:sp>
      <p:sp>
        <p:nvSpPr>
          <p:cNvPr id="999" name="Google Shape;999;p45"/>
          <p:cNvSpPr txBox="1">
            <a:spLocks noGrp="1"/>
          </p:cNvSpPr>
          <p:nvPr>
            <p:ph type="title" idx="9"/>
          </p:nvPr>
        </p:nvSpPr>
        <p:spPr>
          <a:xfrm>
            <a:off x="1096500" y="19490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00" name="Google Shape;1000;p45"/>
          <p:cNvSpPr txBox="1">
            <a:spLocks noGrp="1"/>
          </p:cNvSpPr>
          <p:nvPr>
            <p:ph type="title" idx="13"/>
          </p:nvPr>
        </p:nvSpPr>
        <p:spPr>
          <a:xfrm>
            <a:off x="1096500" y="3295647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01" name="Google Shape;1001;p45"/>
          <p:cNvSpPr txBox="1">
            <a:spLocks noGrp="1"/>
          </p:cNvSpPr>
          <p:nvPr>
            <p:ph type="title" idx="14"/>
          </p:nvPr>
        </p:nvSpPr>
        <p:spPr>
          <a:xfrm>
            <a:off x="4937750" y="19490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02" name="Google Shape;1002;p45"/>
          <p:cNvSpPr txBox="1">
            <a:spLocks noGrp="1"/>
          </p:cNvSpPr>
          <p:nvPr>
            <p:ph type="title" idx="15"/>
          </p:nvPr>
        </p:nvSpPr>
        <p:spPr>
          <a:xfrm>
            <a:off x="4937750" y="3295647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pic>
        <p:nvPicPr>
          <p:cNvPr id="11" name="Picture 8">
            <a:extLst>
              <a:ext uri="{FF2B5EF4-FFF2-40B4-BE49-F238E27FC236}">
                <a16:creationId xmlns:a16="http://schemas.microsoft.com/office/drawing/2014/main" id="{E80DF09A-EC1D-4072-AC7A-112E61388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997;p45">
            <a:extLst>
              <a:ext uri="{FF2B5EF4-FFF2-40B4-BE49-F238E27FC236}">
                <a16:creationId xmlns:a16="http://schemas.microsoft.com/office/drawing/2014/main" id="{7AB0FF66-953B-4C18-A446-3AD97003F1B6}"/>
              </a:ext>
            </a:extLst>
          </p:cNvPr>
          <p:cNvSpPr txBox="1">
            <a:spLocks/>
          </p:cNvSpPr>
          <p:nvPr/>
        </p:nvSpPr>
        <p:spPr>
          <a:xfrm>
            <a:off x="3901537" y="4418117"/>
            <a:ext cx="2986825" cy="3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39700">
              <a:buSzPts val="1400"/>
            </a:pPr>
            <a:r>
              <a:rPr lang="en-US" dirty="0">
                <a:uFill>
                  <a:noFill/>
                </a:uFill>
              </a:rPr>
              <a:t>Dan lain-lain</a:t>
            </a:r>
            <a:endParaRPr lang="en-US" dirty="0"/>
          </a:p>
        </p:txBody>
      </p:sp>
      <p:sp>
        <p:nvSpPr>
          <p:cNvPr id="15" name="Google Shape;1002;p45">
            <a:extLst>
              <a:ext uri="{FF2B5EF4-FFF2-40B4-BE49-F238E27FC236}">
                <a16:creationId xmlns:a16="http://schemas.microsoft.com/office/drawing/2014/main" id="{10429147-C9EA-42BB-8D62-80A3E189B1C9}"/>
              </a:ext>
            </a:extLst>
          </p:cNvPr>
          <p:cNvSpPr txBox="1">
            <a:spLocks/>
          </p:cNvSpPr>
          <p:nvPr/>
        </p:nvSpPr>
        <p:spPr>
          <a:xfrm>
            <a:off x="3444337" y="4340417"/>
            <a:ext cx="457200" cy="457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None/>
              <a:defRPr sz="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Montserrat"/>
              <a:buNone/>
              <a:defRPr sz="8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…</a:t>
            </a:r>
          </a:p>
        </p:txBody>
      </p:sp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13679FA4-C62A-4CE6-BD19-AA469B73C2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1B88B29A-5AC8-4E16-A575-D50D8EDEED5A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5092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" objId="2"/>
        <p14:stopEvt time="48379" objId="2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p50"/>
          <p:cNvSpPr txBox="1">
            <a:spLocks noGrp="1"/>
          </p:cNvSpPr>
          <p:nvPr>
            <p:ph type="body" idx="1"/>
          </p:nvPr>
        </p:nvSpPr>
        <p:spPr>
          <a:xfrm>
            <a:off x="1581150" y="1982100"/>
            <a:ext cx="6634650" cy="20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b="1" dirty="0" err="1"/>
              <a:t>premi</a:t>
            </a:r>
            <a:r>
              <a:rPr lang="en-ID" b="1" dirty="0"/>
              <a:t> yang </a:t>
            </a:r>
            <a:r>
              <a:rPr lang="en-ID" b="1" dirty="0" err="1"/>
              <a:t>kecil</a:t>
            </a:r>
            <a:r>
              <a:rPr lang="en-ID" b="1" dirty="0"/>
              <a:t> </a:t>
            </a:r>
            <a:r>
              <a:rPr lang="en-ID" dirty="0" err="1"/>
              <a:t>bagi</a:t>
            </a:r>
            <a:r>
              <a:rPr lang="en-ID" dirty="0"/>
              <a:t> </a:t>
            </a:r>
            <a:r>
              <a:rPr lang="en-ID" dirty="0" err="1"/>
              <a:t>perusahaan</a:t>
            </a:r>
            <a:r>
              <a:rPr lang="en-ID" dirty="0"/>
              <a:t> </a:t>
            </a:r>
            <a:r>
              <a:rPr lang="en-ID" dirty="0" err="1"/>
              <a:t>asuransi</a:t>
            </a:r>
            <a:endParaRPr lang="en-ID" dirty="0"/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ID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D" dirty="0" err="1"/>
              <a:t>Membutuhkan</a:t>
            </a:r>
            <a:r>
              <a:rPr lang="en-ID" dirty="0"/>
              <a:t> </a:t>
            </a:r>
            <a:r>
              <a:rPr lang="en-ID" dirty="0" err="1"/>
              <a:t>ekstra</a:t>
            </a:r>
            <a:r>
              <a:rPr lang="en-ID" dirty="0"/>
              <a:t> </a:t>
            </a:r>
            <a:r>
              <a:rPr lang="en-ID" dirty="0" err="1"/>
              <a:t>tenaga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b="1" dirty="0"/>
              <a:t>marketing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ID" dirty="0" err="1"/>
              <a:t>Menggunakan</a:t>
            </a:r>
            <a:r>
              <a:rPr lang="en-ID" dirty="0"/>
              <a:t> </a:t>
            </a:r>
            <a:r>
              <a:rPr lang="en-ID" b="1" dirty="0" err="1"/>
              <a:t>teknologi</a:t>
            </a:r>
            <a:r>
              <a:rPr lang="en-ID" b="1" dirty="0"/>
              <a:t> </a:t>
            </a:r>
            <a:r>
              <a:rPr lang="en-ID" b="1" dirty="0" err="1"/>
              <a:t>informasi</a:t>
            </a:r>
            <a:r>
              <a:rPr lang="en-ID" b="1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mengelola</a:t>
            </a:r>
            <a:r>
              <a:rPr lang="en-ID" dirty="0"/>
              <a:t> </a:t>
            </a:r>
            <a:r>
              <a:rPr lang="en-ID" dirty="0" err="1"/>
              <a:t>peserta</a:t>
            </a:r>
            <a:r>
              <a:rPr lang="en-ID" dirty="0"/>
              <a:t> </a:t>
            </a:r>
            <a:r>
              <a:rPr lang="en-ID" dirty="0" err="1"/>
              <a:t>asuransi</a:t>
            </a:r>
            <a:endParaRPr dirty="0"/>
          </a:p>
        </p:txBody>
      </p:sp>
      <p:sp>
        <p:nvSpPr>
          <p:cNvPr id="1426" name="Google Shape;1426;p50"/>
          <p:cNvSpPr txBox="1">
            <a:spLocks noGrp="1"/>
          </p:cNvSpPr>
          <p:nvPr>
            <p:ph type="title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ADDRESSING LESS TAPPED MARKET </a:t>
            </a:r>
            <a:r>
              <a:rPr lang="en-GB" baseline="30000" dirty="0"/>
              <a:t>1</a:t>
            </a:r>
            <a:endParaRPr dirty="0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8A2B6775-F576-449E-BB31-D1439501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4F3979BD-EAD5-41E2-BD40-4914FB9CF4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25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  <p:pic>
        <p:nvPicPr>
          <p:cNvPr id="5" name="Google Shape;230;p32">
            <a:extLst>
              <a:ext uri="{FF2B5EF4-FFF2-40B4-BE49-F238E27FC236}">
                <a16:creationId xmlns:a16="http://schemas.microsoft.com/office/drawing/2014/main" id="{50C7F5B4-DB26-432F-9430-B1F4C0EFBB0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382" y="4346925"/>
            <a:ext cx="810400" cy="81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62414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4"/>
        <p14:stopEvt time="60991" objId="4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EE0FDC-B90E-4168-B51F-4D36FB851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17692"/>
            <a:ext cx="5695950" cy="3226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Google Shape;1426;p50">
            <a:extLst>
              <a:ext uri="{FF2B5EF4-FFF2-40B4-BE49-F238E27FC236}">
                <a16:creationId xmlns:a16="http://schemas.microsoft.com/office/drawing/2014/main" id="{A4FC24FF-FF3E-4D31-87FD-57402CE0C869}"/>
              </a:ext>
            </a:extLst>
          </p:cNvPr>
          <p:cNvSpPr txBox="1">
            <a:spLocks/>
          </p:cNvSpPr>
          <p:nvPr/>
        </p:nvSpPr>
        <p:spPr>
          <a:xfrm>
            <a:off x="717750" y="542100"/>
            <a:ext cx="59817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ontserrat Light"/>
              <a:buNone/>
              <a:defRPr sz="3600" b="0" i="0" u="none" strike="noStrike" cap="non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algn="l"/>
            <a:r>
              <a:rPr lang="en-ID" sz="2400" dirty="0"/>
              <a:t>NEGARA-NEGARA YANG SUKSES DENGAN ASURANSI MIKRO </a:t>
            </a:r>
            <a:r>
              <a:rPr lang="en-ID" sz="2400" baseline="30000" dirty="0"/>
              <a:t>2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BEEAF434-DC6C-431D-BE79-5A0B25588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72" y="4719917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2EB6086F-11C3-4AD5-9FBF-4A9670F667D2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72640" y="-30480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lide 7">
            <a:hlinkClick r:id="" action="ppaction://media"/>
            <a:extLst>
              <a:ext uri="{FF2B5EF4-FFF2-40B4-BE49-F238E27FC236}">
                <a16:creationId xmlns:a16="http://schemas.microsoft.com/office/drawing/2014/main" id="{BA16C33E-9CFB-4F71-B999-8563818F7E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</p:cSld>
  <p:clrMapOvr>
    <a:masterClrMapping/>
  </p:clrMapOvr>
  <p:transition spd="slow" advTm="60909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6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5"/>
        <p14:stopEvt time="59790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5"/>
          <p:cNvSpPr txBox="1">
            <a:spLocks noGrp="1"/>
          </p:cNvSpPr>
          <p:nvPr>
            <p:ph type="title" idx="8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OPERATING MODEL:</a:t>
            </a:r>
            <a:br>
              <a:rPr lang="en" sz="2400" dirty="0"/>
            </a:br>
            <a:r>
              <a:rPr lang="en" sz="2400" dirty="0"/>
              <a:t>KEY TO SUCCESS </a:t>
            </a:r>
            <a:r>
              <a:rPr lang="en" sz="2400" baseline="30000" dirty="0"/>
              <a:t>2</a:t>
            </a:r>
            <a:endParaRPr baseline="30000" dirty="0"/>
          </a:p>
        </p:txBody>
      </p:sp>
      <p:sp>
        <p:nvSpPr>
          <p:cNvPr id="991" name="Google Shape;991;p45"/>
          <p:cNvSpPr txBox="1">
            <a:spLocks noGrp="1"/>
          </p:cNvSpPr>
          <p:nvPr>
            <p:ph type="title"/>
          </p:nvPr>
        </p:nvSpPr>
        <p:spPr>
          <a:xfrm>
            <a:off x="1270224" y="2026799"/>
            <a:ext cx="292302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800" dirty="0">
                <a:uFill>
                  <a:noFill/>
                </a:uFill>
              </a:rPr>
              <a:t>Product Development</a:t>
            </a:r>
            <a:endParaRPr lang="en-ID" dirty="0"/>
          </a:p>
        </p:txBody>
      </p:sp>
      <p:sp>
        <p:nvSpPr>
          <p:cNvPr id="993" name="Google Shape;993;p45"/>
          <p:cNvSpPr txBox="1">
            <a:spLocks noGrp="1"/>
          </p:cNvSpPr>
          <p:nvPr>
            <p:ph type="title" idx="2"/>
          </p:nvPr>
        </p:nvSpPr>
        <p:spPr>
          <a:xfrm>
            <a:off x="1270225" y="3535935"/>
            <a:ext cx="312305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ID" sz="1800" dirty="0">
                <a:uFill>
                  <a:noFill/>
                </a:uFill>
              </a:rPr>
              <a:t>Claims &amp; Administration</a:t>
            </a:r>
            <a:endParaRPr dirty="0"/>
          </a:p>
        </p:txBody>
      </p:sp>
      <p:sp>
        <p:nvSpPr>
          <p:cNvPr id="995" name="Google Shape;995;p45"/>
          <p:cNvSpPr txBox="1">
            <a:spLocks noGrp="1"/>
          </p:cNvSpPr>
          <p:nvPr>
            <p:ph type="title" idx="4"/>
          </p:nvPr>
        </p:nvSpPr>
        <p:spPr>
          <a:xfrm>
            <a:off x="5287477" y="2026810"/>
            <a:ext cx="3410242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ID" sz="1800" dirty="0">
                <a:uFill>
                  <a:noFill/>
                </a:uFill>
              </a:rPr>
              <a:t>Marketing &amp; Distribution</a:t>
            </a:r>
            <a:endParaRPr lang="en-ID" sz="1800" dirty="0"/>
          </a:p>
        </p:txBody>
      </p:sp>
      <p:sp>
        <p:nvSpPr>
          <p:cNvPr id="997" name="Google Shape;997;p45"/>
          <p:cNvSpPr txBox="1">
            <a:spLocks noGrp="1"/>
          </p:cNvSpPr>
          <p:nvPr>
            <p:ph type="title" idx="6"/>
          </p:nvPr>
        </p:nvSpPr>
        <p:spPr>
          <a:xfrm>
            <a:off x="5276863" y="3535935"/>
            <a:ext cx="298682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sz="1800" dirty="0">
                <a:uFill>
                  <a:noFill/>
                </a:uFill>
              </a:rPr>
              <a:t>Risk &amp; Regulation</a:t>
            </a:r>
            <a:endParaRPr lang="en-US" sz="1800" dirty="0"/>
          </a:p>
        </p:txBody>
      </p:sp>
      <p:sp>
        <p:nvSpPr>
          <p:cNvPr id="999" name="Google Shape;999;p45"/>
          <p:cNvSpPr txBox="1">
            <a:spLocks noGrp="1"/>
          </p:cNvSpPr>
          <p:nvPr>
            <p:ph type="title" idx="9"/>
          </p:nvPr>
        </p:nvSpPr>
        <p:spPr>
          <a:xfrm>
            <a:off x="717750" y="19490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2"/>
                </a:solidFill>
              </a:rPr>
              <a:t>1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00" name="Google Shape;1000;p45"/>
          <p:cNvSpPr txBox="1">
            <a:spLocks noGrp="1"/>
          </p:cNvSpPr>
          <p:nvPr>
            <p:ph type="title" idx="13"/>
          </p:nvPr>
        </p:nvSpPr>
        <p:spPr>
          <a:xfrm>
            <a:off x="717750" y="3458224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3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01" name="Google Shape;1001;p45"/>
          <p:cNvSpPr txBox="1">
            <a:spLocks noGrp="1"/>
          </p:cNvSpPr>
          <p:nvPr>
            <p:ph type="title" idx="14"/>
          </p:nvPr>
        </p:nvSpPr>
        <p:spPr>
          <a:xfrm>
            <a:off x="4856469" y="1949099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1002" name="Google Shape;1002;p45"/>
          <p:cNvSpPr txBox="1">
            <a:spLocks noGrp="1"/>
          </p:cNvSpPr>
          <p:nvPr>
            <p:ph type="title" idx="15"/>
          </p:nvPr>
        </p:nvSpPr>
        <p:spPr>
          <a:xfrm>
            <a:off x="4856469" y="3458224"/>
            <a:ext cx="4572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4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910A1E02-E608-464D-A2B9-ECAB6720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230;p32">
            <a:extLst>
              <a:ext uri="{FF2B5EF4-FFF2-40B4-BE49-F238E27FC236}">
                <a16:creationId xmlns:a16="http://schemas.microsoft.com/office/drawing/2014/main" id="{AC020A7E-DBAF-47A4-9CFF-17BF5C1910D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2" y="4346925"/>
            <a:ext cx="810400" cy="810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12350;p72">
            <a:extLst>
              <a:ext uri="{FF2B5EF4-FFF2-40B4-BE49-F238E27FC236}">
                <a16:creationId xmlns:a16="http://schemas.microsoft.com/office/drawing/2014/main" id="{22004A0E-630C-4C54-A3D7-3D60855CF04E}"/>
              </a:ext>
            </a:extLst>
          </p:cNvPr>
          <p:cNvGrpSpPr/>
          <p:nvPr/>
        </p:nvGrpSpPr>
        <p:grpSpPr>
          <a:xfrm>
            <a:off x="788512" y="2026799"/>
            <a:ext cx="300203" cy="301800"/>
            <a:chOff x="3095745" y="3805393"/>
            <a:chExt cx="352840" cy="354717"/>
          </a:xfrm>
          <a:solidFill>
            <a:schemeClr val="tx1"/>
          </a:solidFill>
        </p:grpSpPr>
        <p:sp>
          <p:nvSpPr>
            <p:cNvPr id="25" name="Google Shape;12351;p72">
              <a:extLst>
                <a:ext uri="{FF2B5EF4-FFF2-40B4-BE49-F238E27FC236}">
                  <a16:creationId xmlns:a16="http://schemas.microsoft.com/office/drawing/2014/main" id="{65EB239A-DA73-49BC-8FE6-AFE325AF18FD}"/>
                </a:ext>
              </a:extLst>
            </p:cNvPr>
            <p:cNvSpPr/>
            <p:nvPr/>
          </p:nvSpPr>
          <p:spPr>
            <a:xfrm>
              <a:off x="3095745" y="3805393"/>
              <a:ext cx="272093" cy="271711"/>
            </a:xfrm>
            <a:custGeom>
              <a:avLst/>
              <a:gdLst/>
              <a:ahLst/>
              <a:cxnLst/>
              <a:rect l="l" t="t" r="r" b="b"/>
              <a:pathLst>
                <a:path w="8549" h="8537" extrusionOk="0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352;p72">
              <a:extLst>
                <a:ext uri="{FF2B5EF4-FFF2-40B4-BE49-F238E27FC236}">
                  <a16:creationId xmlns:a16="http://schemas.microsoft.com/office/drawing/2014/main" id="{1AF4F28F-9D2B-4520-97FD-D41FC862F783}"/>
                </a:ext>
              </a:extLst>
            </p:cNvPr>
            <p:cNvSpPr/>
            <p:nvPr/>
          </p:nvSpPr>
          <p:spPr>
            <a:xfrm>
              <a:off x="3184798" y="3878883"/>
              <a:ext cx="109550" cy="94018"/>
            </a:xfrm>
            <a:custGeom>
              <a:avLst/>
              <a:gdLst/>
              <a:ahLst/>
              <a:cxnLst/>
              <a:rect l="l" t="t" r="r" b="b"/>
              <a:pathLst>
                <a:path w="3442" h="2954" extrusionOk="0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353;p72">
              <a:extLst>
                <a:ext uri="{FF2B5EF4-FFF2-40B4-BE49-F238E27FC236}">
                  <a16:creationId xmlns:a16="http://schemas.microsoft.com/office/drawing/2014/main" id="{490540E7-6386-484B-AD93-92894B6ECD25}"/>
                </a:ext>
              </a:extLst>
            </p:cNvPr>
            <p:cNvSpPr/>
            <p:nvPr/>
          </p:nvSpPr>
          <p:spPr>
            <a:xfrm>
              <a:off x="3168120" y="3917331"/>
              <a:ext cx="102707" cy="87016"/>
            </a:xfrm>
            <a:custGeom>
              <a:avLst/>
              <a:gdLst/>
              <a:ahLst/>
              <a:cxnLst/>
              <a:rect l="l" t="t" r="r" b="b"/>
              <a:pathLst>
                <a:path w="3227" h="2734" extrusionOk="0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354;p72">
              <a:extLst>
                <a:ext uri="{FF2B5EF4-FFF2-40B4-BE49-F238E27FC236}">
                  <a16:creationId xmlns:a16="http://schemas.microsoft.com/office/drawing/2014/main" id="{E3BD0F45-4602-47CD-B817-14C4876AE855}"/>
                </a:ext>
              </a:extLst>
            </p:cNvPr>
            <p:cNvSpPr/>
            <p:nvPr/>
          </p:nvSpPr>
          <p:spPr>
            <a:xfrm>
              <a:off x="3264749" y="3976275"/>
              <a:ext cx="183836" cy="183836"/>
            </a:xfrm>
            <a:custGeom>
              <a:avLst/>
              <a:gdLst/>
              <a:ahLst/>
              <a:cxnLst/>
              <a:rect l="l" t="t" r="r" b="b"/>
              <a:pathLst>
                <a:path w="5776" h="5776" extrusionOk="0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355;p72">
              <a:extLst>
                <a:ext uri="{FF2B5EF4-FFF2-40B4-BE49-F238E27FC236}">
                  <a16:creationId xmlns:a16="http://schemas.microsoft.com/office/drawing/2014/main" id="{51D4906C-E108-494E-9CE3-72D74142A01B}"/>
                </a:ext>
              </a:extLst>
            </p:cNvPr>
            <p:cNvSpPr/>
            <p:nvPr/>
          </p:nvSpPr>
          <p:spPr>
            <a:xfrm>
              <a:off x="3326526" y="4036907"/>
              <a:ext cx="62541" cy="62573"/>
            </a:xfrm>
            <a:custGeom>
              <a:avLst/>
              <a:gdLst/>
              <a:ahLst/>
              <a:cxnLst/>
              <a:rect l="l" t="t" r="r" b="b"/>
              <a:pathLst>
                <a:path w="1965" h="1966" extrusionOk="0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356;p72">
              <a:extLst>
                <a:ext uri="{FF2B5EF4-FFF2-40B4-BE49-F238E27FC236}">
                  <a16:creationId xmlns:a16="http://schemas.microsoft.com/office/drawing/2014/main" id="{306DB02A-31FF-4D25-B5D7-FD78B42A14E4}"/>
                </a:ext>
              </a:extLst>
            </p:cNvPr>
            <p:cNvSpPr/>
            <p:nvPr/>
          </p:nvSpPr>
          <p:spPr>
            <a:xfrm>
              <a:off x="3196542" y="3907687"/>
              <a:ext cx="68238" cy="68238"/>
            </a:xfrm>
            <a:custGeom>
              <a:avLst/>
              <a:gdLst/>
              <a:ahLst/>
              <a:cxnLst/>
              <a:rect l="l" t="t" r="r" b="b"/>
              <a:pathLst>
                <a:path w="2144" h="2144" extrusionOk="0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4480;p76">
            <a:extLst>
              <a:ext uri="{FF2B5EF4-FFF2-40B4-BE49-F238E27FC236}">
                <a16:creationId xmlns:a16="http://schemas.microsoft.com/office/drawing/2014/main" id="{60299172-B2F9-47A6-8707-09C164952107}"/>
              </a:ext>
            </a:extLst>
          </p:cNvPr>
          <p:cNvGrpSpPr/>
          <p:nvPr/>
        </p:nvGrpSpPr>
        <p:grpSpPr>
          <a:xfrm>
            <a:off x="4921987" y="2092431"/>
            <a:ext cx="326163" cy="213725"/>
            <a:chOff x="3207778" y="2474632"/>
            <a:chExt cx="419933" cy="275170"/>
          </a:xfrm>
          <a:solidFill>
            <a:schemeClr val="tx1"/>
          </a:solidFill>
        </p:grpSpPr>
        <p:sp>
          <p:nvSpPr>
            <p:cNvPr id="32" name="Google Shape;14481;p76">
              <a:extLst>
                <a:ext uri="{FF2B5EF4-FFF2-40B4-BE49-F238E27FC236}">
                  <a16:creationId xmlns:a16="http://schemas.microsoft.com/office/drawing/2014/main" id="{D6FC25F0-247C-4A31-ABF8-5A99275E8ADC}"/>
                </a:ext>
              </a:extLst>
            </p:cNvPr>
            <p:cNvSpPr/>
            <p:nvPr/>
          </p:nvSpPr>
          <p:spPr>
            <a:xfrm>
              <a:off x="3207778" y="2474632"/>
              <a:ext cx="419933" cy="275170"/>
            </a:xfrm>
            <a:custGeom>
              <a:avLst/>
              <a:gdLst/>
              <a:ahLst/>
              <a:cxnLst/>
              <a:rect l="l" t="t" r="r" b="b"/>
              <a:pathLst>
                <a:path w="13193" h="8645" extrusionOk="0">
                  <a:moveTo>
                    <a:pt x="9906" y="370"/>
                  </a:moveTo>
                  <a:lnTo>
                    <a:pt x="9906" y="3918"/>
                  </a:lnTo>
                  <a:lnTo>
                    <a:pt x="381" y="3918"/>
                  </a:lnTo>
                  <a:lnTo>
                    <a:pt x="381" y="370"/>
                  </a:lnTo>
                  <a:close/>
                  <a:moveTo>
                    <a:pt x="9906" y="4323"/>
                  </a:moveTo>
                  <a:lnTo>
                    <a:pt x="9906" y="7014"/>
                  </a:lnTo>
                  <a:cubicBezTo>
                    <a:pt x="9906" y="7514"/>
                    <a:pt x="10133" y="7966"/>
                    <a:pt x="10490" y="8264"/>
                  </a:cubicBezTo>
                  <a:lnTo>
                    <a:pt x="1632" y="8264"/>
                  </a:lnTo>
                  <a:cubicBezTo>
                    <a:pt x="953" y="8264"/>
                    <a:pt x="381" y="7692"/>
                    <a:pt x="381" y="7014"/>
                  </a:cubicBezTo>
                  <a:lnTo>
                    <a:pt x="381" y="4323"/>
                  </a:lnTo>
                  <a:close/>
                  <a:moveTo>
                    <a:pt x="12169" y="1620"/>
                  </a:moveTo>
                  <a:cubicBezTo>
                    <a:pt x="12514" y="1620"/>
                    <a:pt x="12812" y="1906"/>
                    <a:pt x="12812" y="2263"/>
                  </a:cubicBezTo>
                  <a:lnTo>
                    <a:pt x="12812" y="7014"/>
                  </a:lnTo>
                  <a:cubicBezTo>
                    <a:pt x="12812" y="7692"/>
                    <a:pt x="12240" y="8264"/>
                    <a:pt x="11561" y="8264"/>
                  </a:cubicBezTo>
                  <a:cubicBezTo>
                    <a:pt x="10871" y="8264"/>
                    <a:pt x="10311" y="7692"/>
                    <a:pt x="10311" y="7014"/>
                  </a:cubicBezTo>
                  <a:lnTo>
                    <a:pt x="10311" y="6371"/>
                  </a:lnTo>
                  <a:lnTo>
                    <a:pt x="11347" y="6371"/>
                  </a:lnTo>
                  <a:cubicBezTo>
                    <a:pt x="11454" y="6371"/>
                    <a:pt x="11549" y="6276"/>
                    <a:pt x="11549" y="6180"/>
                  </a:cubicBezTo>
                  <a:lnTo>
                    <a:pt x="11549" y="3799"/>
                  </a:lnTo>
                  <a:cubicBezTo>
                    <a:pt x="11549" y="3692"/>
                    <a:pt x="11454" y="3597"/>
                    <a:pt x="11347" y="3597"/>
                  </a:cubicBezTo>
                  <a:cubicBezTo>
                    <a:pt x="11252" y="3597"/>
                    <a:pt x="11157" y="3692"/>
                    <a:pt x="11157" y="3799"/>
                  </a:cubicBezTo>
                  <a:lnTo>
                    <a:pt x="11157" y="5978"/>
                  </a:lnTo>
                  <a:lnTo>
                    <a:pt x="10299" y="5978"/>
                  </a:lnTo>
                  <a:lnTo>
                    <a:pt x="10299" y="1620"/>
                  </a:lnTo>
                  <a:lnTo>
                    <a:pt x="11371" y="1620"/>
                  </a:lnTo>
                  <a:cubicBezTo>
                    <a:pt x="11228" y="1799"/>
                    <a:pt x="11145" y="2013"/>
                    <a:pt x="11145" y="2263"/>
                  </a:cubicBezTo>
                  <a:lnTo>
                    <a:pt x="11145" y="2906"/>
                  </a:lnTo>
                  <a:cubicBezTo>
                    <a:pt x="11145" y="3001"/>
                    <a:pt x="11228" y="3097"/>
                    <a:pt x="11335" y="3097"/>
                  </a:cubicBezTo>
                  <a:cubicBezTo>
                    <a:pt x="11442" y="3097"/>
                    <a:pt x="11526" y="3001"/>
                    <a:pt x="11526" y="2906"/>
                  </a:cubicBezTo>
                  <a:lnTo>
                    <a:pt x="11526" y="2263"/>
                  </a:lnTo>
                  <a:cubicBezTo>
                    <a:pt x="11526" y="1918"/>
                    <a:pt x="11811" y="1620"/>
                    <a:pt x="12169" y="1620"/>
                  </a:cubicBezTo>
                  <a:close/>
                  <a:moveTo>
                    <a:pt x="191" y="1"/>
                  </a:moveTo>
                  <a:cubicBezTo>
                    <a:pt x="84" y="1"/>
                    <a:pt x="0" y="96"/>
                    <a:pt x="0" y="191"/>
                  </a:cubicBezTo>
                  <a:lnTo>
                    <a:pt x="0" y="7014"/>
                  </a:lnTo>
                  <a:cubicBezTo>
                    <a:pt x="0" y="7919"/>
                    <a:pt x="727" y="8645"/>
                    <a:pt x="1632" y="8645"/>
                  </a:cubicBezTo>
                  <a:lnTo>
                    <a:pt x="11549" y="8645"/>
                  </a:lnTo>
                  <a:cubicBezTo>
                    <a:pt x="12454" y="8645"/>
                    <a:pt x="13181" y="7919"/>
                    <a:pt x="13181" y="7014"/>
                  </a:cubicBezTo>
                  <a:lnTo>
                    <a:pt x="13181" y="2263"/>
                  </a:lnTo>
                  <a:cubicBezTo>
                    <a:pt x="13193" y="1680"/>
                    <a:pt x="12740" y="1239"/>
                    <a:pt x="12169" y="1239"/>
                  </a:cubicBezTo>
                  <a:lnTo>
                    <a:pt x="10299" y="1239"/>
                  </a:lnTo>
                  <a:lnTo>
                    <a:pt x="10299" y="191"/>
                  </a:lnTo>
                  <a:cubicBezTo>
                    <a:pt x="10299" y="96"/>
                    <a:pt x="10204" y="1"/>
                    <a:pt x="10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3" name="Google Shape;14482;p76">
              <a:extLst>
                <a:ext uri="{FF2B5EF4-FFF2-40B4-BE49-F238E27FC236}">
                  <a16:creationId xmlns:a16="http://schemas.microsoft.com/office/drawing/2014/main" id="{1C39948D-6811-45AB-8F45-E2019FD1E14F}"/>
                </a:ext>
              </a:extLst>
            </p:cNvPr>
            <p:cNvSpPr/>
            <p:nvPr/>
          </p:nvSpPr>
          <p:spPr>
            <a:xfrm>
              <a:off x="3449559" y="2493985"/>
              <a:ext cx="46663" cy="98546"/>
            </a:xfrm>
            <a:custGeom>
              <a:avLst/>
              <a:gdLst/>
              <a:ahLst/>
              <a:cxnLst/>
              <a:rect l="l" t="t" r="r" b="b"/>
              <a:pathLst>
                <a:path w="1466" h="3096" extrusionOk="0">
                  <a:moveTo>
                    <a:pt x="739" y="0"/>
                  </a:moveTo>
                  <a:cubicBezTo>
                    <a:pt x="632" y="0"/>
                    <a:pt x="536" y="95"/>
                    <a:pt x="536" y="203"/>
                  </a:cubicBezTo>
                  <a:lnTo>
                    <a:pt x="536" y="417"/>
                  </a:lnTo>
                  <a:cubicBezTo>
                    <a:pt x="227" y="476"/>
                    <a:pt x="1" y="750"/>
                    <a:pt x="1" y="1072"/>
                  </a:cubicBezTo>
                  <a:cubicBezTo>
                    <a:pt x="1" y="1453"/>
                    <a:pt x="298" y="1750"/>
                    <a:pt x="679" y="1750"/>
                  </a:cubicBezTo>
                  <a:lnTo>
                    <a:pt x="810" y="1750"/>
                  </a:lnTo>
                  <a:cubicBezTo>
                    <a:pt x="953" y="1750"/>
                    <a:pt x="1096" y="1869"/>
                    <a:pt x="1096" y="2024"/>
                  </a:cubicBezTo>
                  <a:cubicBezTo>
                    <a:pt x="1096" y="2191"/>
                    <a:pt x="977" y="2310"/>
                    <a:pt x="810" y="2310"/>
                  </a:cubicBezTo>
                  <a:lnTo>
                    <a:pt x="596" y="2310"/>
                  </a:lnTo>
                  <a:cubicBezTo>
                    <a:pt x="477" y="2310"/>
                    <a:pt x="393" y="2215"/>
                    <a:pt x="393" y="2096"/>
                  </a:cubicBezTo>
                  <a:cubicBezTo>
                    <a:pt x="393" y="2000"/>
                    <a:pt x="298" y="1905"/>
                    <a:pt x="203" y="1905"/>
                  </a:cubicBezTo>
                  <a:cubicBezTo>
                    <a:pt x="96" y="1905"/>
                    <a:pt x="1" y="2000"/>
                    <a:pt x="1" y="2096"/>
                  </a:cubicBezTo>
                  <a:cubicBezTo>
                    <a:pt x="1" y="2417"/>
                    <a:pt x="239" y="2667"/>
                    <a:pt x="536" y="2691"/>
                  </a:cubicBezTo>
                  <a:lnTo>
                    <a:pt x="536" y="2905"/>
                  </a:lnTo>
                  <a:cubicBezTo>
                    <a:pt x="536" y="3012"/>
                    <a:pt x="632" y="3096"/>
                    <a:pt x="739" y="3096"/>
                  </a:cubicBezTo>
                  <a:cubicBezTo>
                    <a:pt x="834" y="3096"/>
                    <a:pt x="929" y="3012"/>
                    <a:pt x="929" y="2905"/>
                  </a:cubicBezTo>
                  <a:lnTo>
                    <a:pt x="929" y="2679"/>
                  </a:lnTo>
                  <a:cubicBezTo>
                    <a:pt x="1239" y="2620"/>
                    <a:pt x="1465" y="2358"/>
                    <a:pt x="1465" y="2024"/>
                  </a:cubicBezTo>
                  <a:cubicBezTo>
                    <a:pt x="1465" y="1655"/>
                    <a:pt x="1167" y="1358"/>
                    <a:pt x="798" y="1358"/>
                  </a:cubicBezTo>
                  <a:lnTo>
                    <a:pt x="655" y="1358"/>
                  </a:lnTo>
                  <a:cubicBezTo>
                    <a:pt x="513" y="1358"/>
                    <a:pt x="382" y="1238"/>
                    <a:pt x="382" y="1072"/>
                  </a:cubicBezTo>
                  <a:cubicBezTo>
                    <a:pt x="382" y="929"/>
                    <a:pt x="501" y="798"/>
                    <a:pt x="655" y="798"/>
                  </a:cubicBezTo>
                  <a:lnTo>
                    <a:pt x="870" y="798"/>
                  </a:lnTo>
                  <a:cubicBezTo>
                    <a:pt x="989" y="798"/>
                    <a:pt x="1072" y="881"/>
                    <a:pt x="1072" y="1000"/>
                  </a:cubicBezTo>
                  <a:lnTo>
                    <a:pt x="1072" y="1131"/>
                  </a:lnTo>
                  <a:cubicBezTo>
                    <a:pt x="1072" y="1238"/>
                    <a:pt x="1167" y="1334"/>
                    <a:pt x="1275" y="1334"/>
                  </a:cubicBezTo>
                  <a:cubicBezTo>
                    <a:pt x="1370" y="1334"/>
                    <a:pt x="1465" y="1238"/>
                    <a:pt x="1465" y="1131"/>
                  </a:cubicBezTo>
                  <a:lnTo>
                    <a:pt x="1465" y="1000"/>
                  </a:lnTo>
                  <a:cubicBezTo>
                    <a:pt x="1465" y="691"/>
                    <a:pt x="1227" y="441"/>
                    <a:pt x="929" y="405"/>
                  </a:cubicBezTo>
                  <a:lnTo>
                    <a:pt x="929" y="203"/>
                  </a:lnTo>
                  <a:cubicBezTo>
                    <a:pt x="929" y="95"/>
                    <a:pt x="834" y="0"/>
                    <a:pt x="7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4" name="Google Shape;14483;p76">
              <a:extLst>
                <a:ext uri="{FF2B5EF4-FFF2-40B4-BE49-F238E27FC236}">
                  <a16:creationId xmlns:a16="http://schemas.microsoft.com/office/drawing/2014/main" id="{26845587-F566-45F4-BC0C-CE9FD42C787A}"/>
                </a:ext>
              </a:extLst>
            </p:cNvPr>
            <p:cNvSpPr/>
            <p:nvPr/>
          </p:nvSpPr>
          <p:spPr>
            <a:xfrm>
              <a:off x="3247566" y="2507226"/>
              <a:ext cx="51565" cy="71681"/>
            </a:xfrm>
            <a:custGeom>
              <a:avLst/>
              <a:gdLst/>
              <a:ahLst/>
              <a:cxnLst/>
              <a:rect l="l" t="t" r="r" b="b"/>
              <a:pathLst>
                <a:path w="1620" h="2252" extrusionOk="0">
                  <a:moveTo>
                    <a:pt x="1429" y="1"/>
                  </a:moveTo>
                  <a:cubicBezTo>
                    <a:pt x="1322" y="1"/>
                    <a:pt x="1227" y="96"/>
                    <a:pt x="1227" y="203"/>
                  </a:cubicBezTo>
                  <a:lnTo>
                    <a:pt x="1227" y="1418"/>
                  </a:lnTo>
                  <a:lnTo>
                    <a:pt x="358" y="96"/>
                  </a:lnTo>
                  <a:cubicBezTo>
                    <a:pt x="323" y="44"/>
                    <a:pt x="256" y="11"/>
                    <a:pt x="195" y="11"/>
                  </a:cubicBezTo>
                  <a:cubicBezTo>
                    <a:pt x="172" y="11"/>
                    <a:pt x="151" y="15"/>
                    <a:pt x="132" y="25"/>
                  </a:cubicBezTo>
                  <a:cubicBezTo>
                    <a:pt x="60" y="49"/>
                    <a:pt x="1" y="120"/>
                    <a:pt x="1" y="203"/>
                  </a:cubicBezTo>
                  <a:lnTo>
                    <a:pt x="1" y="2061"/>
                  </a:lnTo>
                  <a:cubicBezTo>
                    <a:pt x="1" y="2168"/>
                    <a:pt x="84" y="2251"/>
                    <a:pt x="191" y="2251"/>
                  </a:cubicBezTo>
                  <a:cubicBezTo>
                    <a:pt x="298" y="2251"/>
                    <a:pt x="382" y="2168"/>
                    <a:pt x="382" y="2061"/>
                  </a:cubicBezTo>
                  <a:lnTo>
                    <a:pt x="382" y="834"/>
                  </a:lnTo>
                  <a:lnTo>
                    <a:pt x="1263" y="2168"/>
                  </a:lnTo>
                  <a:cubicBezTo>
                    <a:pt x="1289" y="2221"/>
                    <a:pt x="1356" y="2248"/>
                    <a:pt x="1428" y="2248"/>
                  </a:cubicBezTo>
                  <a:cubicBezTo>
                    <a:pt x="1452" y="2248"/>
                    <a:pt x="1477" y="2245"/>
                    <a:pt x="1501" y="2239"/>
                  </a:cubicBezTo>
                  <a:cubicBezTo>
                    <a:pt x="1572" y="2204"/>
                    <a:pt x="1620" y="2132"/>
                    <a:pt x="1620" y="2061"/>
                  </a:cubicBezTo>
                  <a:lnTo>
                    <a:pt x="1620" y="203"/>
                  </a:lnTo>
                  <a:cubicBezTo>
                    <a:pt x="1620" y="96"/>
                    <a:pt x="152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5" name="Google Shape;14484;p76">
              <a:extLst>
                <a:ext uri="{FF2B5EF4-FFF2-40B4-BE49-F238E27FC236}">
                  <a16:creationId xmlns:a16="http://schemas.microsoft.com/office/drawing/2014/main" id="{9A9FEF1C-4406-44F1-A9DE-A7CAE09360C0}"/>
                </a:ext>
              </a:extLst>
            </p:cNvPr>
            <p:cNvSpPr/>
            <p:nvPr/>
          </p:nvSpPr>
          <p:spPr>
            <a:xfrm>
              <a:off x="3312754" y="2507990"/>
              <a:ext cx="45135" cy="71299"/>
            </a:xfrm>
            <a:custGeom>
              <a:avLst/>
              <a:gdLst/>
              <a:ahLst/>
              <a:cxnLst/>
              <a:rect l="l" t="t" r="r" b="b"/>
              <a:pathLst>
                <a:path w="1418" h="2240" extrusionOk="0">
                  <a:moveTo>
                    <a:pt x="191" y="1"/>
                  </a:moveTo>
                  <a:cubicBezTo>
                    <a:pt x="96" y="1"/>
                    <a:pt x="0" y="84"/>
                    <a:pt x="0" y="191"/>
                  </a:cubicBezTo>
                  <a:lnTo>
                    <a:pt x="0" y="2049"/>
                  </a:lnTo>
                  <a:cubicBezTo>
                    <a:pt x="0" y="2156"/>
                    <a:pt x="96" y="2239"/>
                    <a:pt x="191" y="2239"/>
                  </a:cubicBezTo>
                  <a:lnTo>
                    <a:pt x="1227" y="2239"/>
                  </a:lnTo>
                  <a:cubicBezTo>
                    <a:pt x="1322" y="2239"/>
                    <a:pt x="1417" y="2156"/>
                    <a:pt x="1417" y="2049"/>
                  </a:cubicBezTo>
                  <a:cubicBezTo>
                    <a:pt x="1417" y="1930"/>
                    <a:pt x="1346" y="1846"/>
                    <a:pt x="1227" y="1846"/>
                  </a:cubicBezTo>
                  <a:lnTo>
                    <a:pt x="393" y="1846"/>
                  </a:lnTo>
                  <a:lnTo>
                    <a:pt x="393" y="1203"/>
                  </a:lnTo>
                  <a:lnTo>
                    <a:pt x="1024" y="1203"/>
                  </a:lnTo>
                  <a:cubicBezTo>
                    <a:pt x="1132" y="1203"/>
                    <a:pt x="1227" y="1108"/>
                    <a:pt x="1227" y="1013"/>
                  </a:cubicBezTo>
                  <a:cubicBezTo>
                    <a:pt x="1227" y="906"/>
                    <a:pt x="1132" y="810"/>
                    <a:pt x="1024" y="810"/>
                  </a:cubicBezTo>
                  <a:lnTo>
                    <a:pt x="393" y="810"/>
                  </a:lnTo>
                  <a:lnTo>
                    <a:pt x="393" y="382"/>
                  </a:lnTo>
                  <a:lnTo>
                    <a:pt x="1227" y="382"/>
                  </a:lnTo>
                  <a:cubicBezTo>
                    <a:pt x="1322" y="382"/>
                    <a:pt x="1417" y="298"/>
                    <a:pt x="1417" y="191"/>
                  </a:cubicBezTo>
                  <a:cubicBezTo>
                    <a:pt x="1417" y="84"/>
                    <a:pt x="1322" y="1"/>
                    <a:pt x="12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6" name="Google Shape;14485;p76">
              <a:extLst>
                <a:ext uri="{FF2B5EF4-FFF2-40B4-BE49-F238E27FC236}">
                  <a16:creationId xmlns:a16="http://schemas.microsoft.com/office/drawing/2014/main" id="{8B125065-4CCF-4063-91D4-CE8EC065AD69}"/>
                </a:ext>
              </a:extLst>
            </p:cNvPr>
            <p:cNvSpPr/>
            <p:nvPr/>
          </p:nvSpPr>
          <p:spPr>
            <a:xfrm>
              <a:off x="3372626" y="2507194"/>
              <a:ext cx="65602" cy="71395"/>
            </a:xfrm>
            <a:custGeom>
              <a:avLst/>
              <a:gdLst/>
              <a:ahLst/>
              <a:cxnLst/>
              <a:rect l="l" t="t" r="r" b="b"/>
              <a:pathLst>
                <a:path w="2061" h="2243" extrusionOk="0">
                  <a:moveTo>
                    <a:pt x="200" y="1"/>
                  </a:moveTo>
                  <a:cubicBezTo>
                    <a:pt x="193" y="1"/>
                    <a:pt x="186" y="1"/>
                    <a:pt x="179" y="2"/>
                  </a:cubicBezTo>
                  <a:cubicBezTo>
                    <a:pt x="72" y="26"/>
                    <a:pt x="1" y="109"/>
                    <a:pt x="13" y="216"/>
                  </a:cubicBezTo>
                  <a:lnTo>
                    <a:pt x="215" y="2074"/>
                  </a:lnTo>
                  <a:cubicBezTo>
                    <a:pt x="239" y="2169"/>
                    <a:pt x="298" y="2228"/>
                    <a:pt x="382" y="2240"/>
                  </a:cubicBezTo>
                  <a:cubicBezTo>
                    <a:pt x="391" y="2242"/>
                    <a:pt x="401" y="2242"/>
                    <a:pt x="410" y="2242"/>
                  </a:cubicBezTo>
                  <a:cubicBezTo>
                    <a:pt x="493" y="2242"/>
                    <a:pt x="564" y="2196"/>
                    <a:pt x="596" y="2121"/>
                  </a:cubicBezTo>
                  <a:lnTo>
                    <a:pt x="1036" y="1097"/>
                  </a:lnTo>
                  <a:lnTo>
                    <a:pt x="1489" y="2121"/>
                  </a:lnTo>
                  <a:cubicBezTo>
                    <a:pt x="1510" y="2196"/>
                    <a:pt x="1589" y="2242"/>
                    <a:pt x="1665" y="2242"/>
                  </a:cubicBezTo>
                  <a:cubicBezTo>
                    <a:pt x="1674" y="2242"/>
                    <a:pt x="1683" y="2242"/>
                    <a:pt x="1691" y="2240"/>
                  </a:cubicBezTo>
                  <a:cubicBezTo>
                    <a:pt x="1787" y="2228"/>
                    <a:pt x="1846" y="2145"/>
                    <a:pt x="1858" y="2074"/>
                  </a:cubicBezTo>
                  <a:lnTo>
                    <a:pt x="2060" y="216"/>
                  </a:lnTo>
                  <a:cubicBezTo>
                    <a:pt x="2037" y="109"/>
                    <a:pt x="1965" y="26"/>
                    <a:pt x="1846" y="2"/>
                  </a:cubicBezTo>
                  <a:cubicBezTo>
                    <a:pt x="1838" y="1"/>
                    <a:pt x="1830" y="1"/>
                    <a:pt x="1823" y="1"/>
                  </a:cubicBezTo>
                  <a:cubicBezTo>
                    <a:pt x="1724" y="1"/>
                    <a:pt x="1632" y="69"/>
                    <a:pt x="1632" y="169"/>
                  </a:cubicBezTo>
                  <a:lnTo>
                    <a:pt x="1513" y="1300"/>
                  </a:lnTo>
                  <a:lnTo>
                    <a:pt x="1191" y="526"/>
                  </a:lnTo>
                  <a:cubicBezTo>
                    <a:pt x="1161" y="454"/>
                    <a:pt x="1087" y="419"/>
                    <a:pt x="1013" y="419"/>
                  </a:cubicBezTo>
                  <a:cubicBezTo>
                    <a:pt x="938" y="419"/>
                    <a:pt x="864" y="454"/>
                    <a:pt x="834" y="526"/>
                  </a:cubicBezTo>
                  <a:lnTo>
                    <a:pt x="501" y="1300"/>
                  </a:lnTo>
                  <a:lnTo>
                    <a:pt x="382" y="169"/>
                  </a:lnTo>
                  <a:cubicBezTo>
                    <a:pt x="371" y="69"/>
                    <a:pt x="288" y="1"/>
                    <a:pt x="2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7" name="Google Shape;14486;p76">
              <a:extLst>
                <a:ext uri="{FF2B5EF4-FFF2-40B4-BE49-F238E27FC236}">
                  <a16:creationId xmlns:a16="http://schemas.microsoft.com/office/drawing/2014/main" id="{E29CDAAD-9BD7-43FB-B90D-6CED7332869A}"/>
                </a:ext>
              </a:extLst>
            </p:cNvPr>
            <p:cNvSpPr/>
            <p:nvPr/>
          </p:nvSpPr>
          <p:spPr>
            <a:xfrm>
              <a:off x="3247566" y="2632286"/>
              <a:ext cx="97432" cy="12541"/>
            </a:xfrm>
            <a:custGeom>
              <a:avLst/>
              <a:gdLst/>
              <a:ahLst/>
              <a:cxnLst/>
              <a:rect l="l" t="t" r="r" b="b"/>
              <a:pathLst>
                <a:path w="3061" h="394" extrusionOk="0">
                  <a:moveTo>
                    <a:pt x="191" y="1"/>
                  </a:moveTo>
                  <a:cubicBezTo>
                    <a:pt x="84" y="1"/>
                    <a:pt x="1" y="96"/>
                    <a:pt x="1" y="203"/>
                  </a:cubicBezTo>
                  <a:cubicBezTo>
                    <a:pt x="1" y="299"/>
                    <a:pt x="84" y="394"/>
                    <a:pt x="191" y="394"/>
                  </a:cubicBezTo>
                  <a:lnTo>
                    <a:pt x="2870" y="394"/>
                  </a:lnTo>
                  <a:cubicBezTo>
                    <a:pt x="2977" y="394"/>
                    <a:pt x="3060" y="299"/>
                    <a:pt x="3060" y="203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8" name="Google Shape;14487;p76">
              <a:extLst>
                <a:ext uri="{FF2B5EF4-FFF2-40B4-BE49-F238E27FC236}">
                  <a16:creationId xmlns:a16="http://schemas.microsoft.com/office/drawing/2014/main" id="{D742FB9E-9D64-43E0-B530-25AF64A51A26}"/>
                </a:ext>
              </a:extLst>
            </p:cNvPr>
            <p:cNvSpPr/>
            <p:nvPr/>
          </p:nvSpPr>
          <p:spPr>
            <a:xfrm>
              <a:off x="3371862" y="2632286"/>
              <a:ext cx="124360" cy="12541"/>
            </a:xfrm>
            <a:custGeom>
              <a:avLst/>
              <a:gdLst/>
              <a:ahLst/>
              <a:cxnLst/>
              <a:rect l="l" t="t" r="r" b="b"/>
              <a:pathLst>
                <a:path w="3907" h="394" extrusionOk="0">
                  <a:moveTo>
                    <a:pt x="203" y="1"/>
                  </a:moveTo>
                  <a:cubicBezTo>
                    <a:pt x="96" y="1"/>
                    <a:pt x="1" y="96"/>
                    <a:pt x="1" y="203"/>
                  </a:cubicBezTo>
                  <a:cubicBezTo>
                    <a:pt x="1" y="299"/>
                    <a:pt x="96" y="394"/>
                    <a:pt x="203" y="394"/>
                  </a:cubicBezTo>
                  <a:lnTo>
                    <a:pt x="3716" y="394"/>
                  </a:lnTo>
                  <a:cubicBezTo>
                    <a:pt x="3811" y="394"/>
                    <a:pt x="3906" y="299"/>
                    <a:pt x="3906" y="203"/>
                  </a:cubicBezTo>
                  <a:cubicBezTo>
                    <a:pt x="3906" y="84"/>
                    <a:pt x="3811" y="1"/>
                    <a:pt x="371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39" name="Google Shape;14488;p76">
              <a:extLst>
                <a:ext uri="{FF2B5EF4-FFF2-40B4-BE49-F238E27FC236}">
                  <a16:creationId xmlns:a16="http://schemas.microsoft.com/office/drawing/2014/main" id="{CE27AAB2-ED71-47A9-AB6D-0813FB44EE28}"/>
                </a:ext>
              </a:extLst>
            </p:cNvPr>
            <p:cNvSpPr/>
            <p:nvPr/>
          </p:nvSpPr>
          <p:spPr>
            <a:xfrm>
              <a:off x="3247566" y="2665262"/>
              <a:ext cx="51565" cy="12159"/>
            </a:xfrm>
            <a:custGeom>
              <a:avLst/>
              <a:gdLst/>
              <a:ahLst/>
              <a:cxnLst/>
              <a:rect l="l" t="t" r="r" b="b"/>
              <a:pathLst>
                <a:path w="1620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29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0" name="Google Shape;14489;p76">
              <a:extLst>
                <a:ext uri="{FF2B5EF4-FFF2-40B4-BE49-F238E27FC236}">
                  <a16:creationId xmlns:a16="http://schemas.microsoft.com/office/drawing/2014/main" id="{7AC71EB0-8657-4A0B-9E21-C01AD0C38760}"/>
                </a:ext>
              </a:extLst>
            </p:cNvPr>
            <p:cNvSpPr/>
            <p:nvPr/>
          </p:nvSpPr>
          <p:spPr>
            <a:xfrm>
              <a:off x="3247566" y="2697856"/>
              <a:ext cx="97432" cy="12159"/>
            </a:xfrm>
            <a:custGeom>
              <a:avLst/>
              <a:gdLst/>
              <a:ahLst/>
              <a:cxnLst/>
              <a:rect l="l" t="t" r="r" b="b"/>
              <a:pathLst>
                <a:path w="306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2870" y="382"/>
                  </a:lnTo>
                  <a:cubicBezTo>
                    <a:pt x="2977" y="382"/>
                    <a:pt x="3060" y="298"/>
                    <a:pt x="3060" y="191"/>
                  </a:cubicBezTo>
                  <a:cubicBezTo>
                    <a:pt x="3060" y="84"/>
                    <a:pt x="2977" y="1"/>
                    <a:pt x="2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1" name="Google Shape;14490;p76">
              <a:extLst>
                <a:ext uri="{FF2B5EF4-FFF2-40B4-BE49-F238E27FC236}">
                  <a16:creationId xmlns:a16="http://schemas.microsoft.com/office/drawing/2014/main" id="{34CD85DE-04AF-48DA-ACE4-A60BD5E16AF3}"/>
                </a:ext>
              </a:extLst>
            </p:cNvPr>
            <p:cNvSpPr/>
            <p:nvPr/>
          </p:nvSpPr>
          <p:spPr>
            <a:xfrm>
              <a:off x="3312754" y="2665262"/>
              <a:ext cx="32244" cy="12159"/>
            </a:xfrm>
            <a:custGeom>
              <a:avLst/>
              <a:gdLst/>
              <a:ahLst/>
              <a:cxnLst/>
              <a:rect l="l" t="t" r="r" b="b"/>
              <a:pathLst>
                <a:path w="1013" h="382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cubicBezTo>
                    <a:pt x="0" y="298"/>
                    <a:pt x="96" y="382"/>
                    <a:pt x="191" y="382"/>
                  </a:cubicBezTo>
                  <a:lnTo>
                    <a:pt x="822" y="382"/>
                  </a:lnTo>
                  <a:cubicBezTo>
                    <a:pt x="929" y="382"/>
                    <a:pt x="1012" y="298"/>
                    <a:pt x="1012" y="191"/>
                  </a:cubicBezTo>
                  <a:cubicBezTo>
                    <a:pt x="1012" y="84"/>
                    <a:pt x="929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2" name="Google Shape;14491;p76">
              <a:extLst>
                <a:ext uri="{FF2B5EF4-FFF2-40B4-BE49-F238E27FC236}">
                  <a16:creationId xmlns:a16="http://schemas.microsoft.com/office/drawing/2014/main" id="{5C9E3967-4183-4F03-94C9-4454426E7FA8}"/>
                </a:ext>
              </a:extLst>
            </p:cNvPr>
            <p:cNvSpPr/>
            <p:nvPr/>
          </p:nvSpPr>
          <p:spPr>
            <a:xfrm>
              <a:off x="3371862" y="2665262"/>
              <a:ext cx="58408" cy="12159"/>
            </a:xfrm>
            <a:custGeom>
              <a:avLst/>
              <a:gdLst/>
              <a:ahLst/>
              <a:cxnLst/>
              <a:rect l="l" t="t" r="r" b="b"/>
              <a:pathLst>
                <a:path w="1835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1644" y="382"/>
                  </a:lnTo>
                  <a:cubicBezTo>
                    <a:pt x="1751" y="382"/>
                    <a:pt x="1834" y="298"/>
                    <a:pt x="1834" y="191"/>
                  </a:cubicBezTo>
                  <a:cubicBezTo>
                    <a:pt x="1834" y="84"/>
                    <a:pt x="1751" y="1"/>
                    <a:pt x="16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3" name="Google Shape;14492;p76">
              <a:extLst>
                <a:ext uri="{FF2B5EF4-FFF2-40B4-BE49-F238E27FC236}">
                  <a16:creationId xmlns:a16="http://schemas.microsoft.com/office/drawing/2014/main" id="{0DF74556-E70E-4B63-808D-713CED212392}"/>
                </a:ext>
              </a:extLst>
            </p:cNvPr>
            <p:cNvSpPr/>
            <p:nvPr/>
          </p:nvSpPr>
          <p:spPr>
            <a:xfrm>
              <a:off x="3444625" y="2665262"/>
              <a:ext cx="51596" cy="12159"/>
            </a:xfrm>
            <a:custGeom>
              <a:avLst/>
              <a:gdLst/>
              <a:ahLst/>
              <a:cxnLst/>
              <a:rect l="l" t="t" r="r" b="b"/>
              <a:pathLst>
                <a:path w="1621" h="382" extrusionOk="0">
                  <a:moveTo>
                    <a:pt x="191" y="1"/>
                  </a:moveTo>
                  <a:cubicBezTo>
                    <a:pt x="84" y="1"/>
                    <a:pt x="1" y="84"/>
                    <a:pt x="1" y="191"/>
                  </a:cubicBezTo>
                  <a:cubicBezTo>
                    <a:pt x="1" y="298"/>
                    <a:pt x="84" y="382"/>
                    <a:pt x="191" y="382"/>
                  </a:cubicBezTo>
                  <a:lnTo>
                    <a:pt x="1430" y="382"/>
                  </a:lnTo>
                  <a:cubicBezTo>
                    <a:pt x="1525" y="382"/>
                    <a:pt x="1620" y="298"/>
                    <a:pt x="1620" y="191"/>
                  </a:cubicBezTo>
                  <a:cubicBezTo>
                    <a:pt x="1620" y="84"/>
                    <a:pt x="1525" y="1"/>
                    <a:pt x="1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4" name="Google Shape;14493;p76">
              <a:extLst>
                <a:ext uri="{FF2B5EF4-FFF2-40B4-BE49-F238E27FC236}">
                  <a16:creationId xmlns:a16="http://schemas.microsoft.com/office/drawing/2014/main" id="{7DF08E46-E936-424F-8D78-661DF9F51072}"/>
                </a:ext>
              </a:extLst>
            </p:cNvPr>
            <p:cNvSpPr/>
            <p:nvPr/>
          </p:nvSpPr>
          <p:spPr>
            <a:xfrm>
              <a:off x="3371862" y="2697856"/>
              <a:ext cx="84922" cy="12159"/>
            </a:xfrm>
            <a:custGeom>
              <a:avLst/>
              <a:gdLst/>
              <a:ahLst/>
              <a:cxnLst/>
              <a:rect l="l" t="t" r="r" b="b"/>
              <a:pathLst>
                <a:path w="2668" h="382" extrusionOk="0">
                  <a:moveTo>
                    <a:pt x="203" y="1"/>
                  </a:moveTo>
                  <a:cubicBezTo>
                    <a:pt x="96" y="1"/>
                    <a:pt x="1" y="84"/>
                    <a:pt x="1" y="191"/>
                  </a:cubicBezTo>
                  <a:cubicBezTo>
                    <a:pt x="1" y="298"/>
                    <a:pt x="96" y="382"/>
                    <a:pt x="203" y="382"/>
                  </a:cubicBezTo>
                  <a:lnTo>
                    <a:pt x="2477" y="382"/>
                  </a:lnTo>
                  <a:cubicBezTo>
                    <a:pt x="2584" y="382"/>
                    <a:pt x="2668" y="298"/>
                    <a:pt x="2668" y="191"/>
                  </a:cubicBezTo>
                  <a:cubicBezTo>
                    <a:pt x="2668" y="84"/>
                    <a:pt x="2584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  <p:sp>
          <p:nvSpPr>
            <p:cNvPr id="45" name="Google Shape;14494;p76">
              <a:extLst>
                <a:ext uri="{FF2B5EF4-FFF2-40B4-BE49-F238E27FC236}">
                  <a16:creationId xmlns:a16="http://schemas.microsoft.com/office/drawing/2014/main" id="{E71FD0FF-448F-4CB3-A87B-A3612B113C52}"/>
                </a:ext>
              </a:extLst>
            </p:cNvPr>
            <p:cNvSpPr/>
            <p:nvPr/>
          </p:nvSpPr>
          <p:spPr>
            <a:xfrm>
              <a:off x="3470408" y="2697856"/>
              <a:ext cx="25814" cy="12159"/>
            </a:xfrm>
            <a:custGeom>
              <a:avLst/>
              <a:gdLst/>
              <a:ahLst/>
              <a:cxnLst/>
              <a:rect l="l" t="t" r="r" b="b"/>
              <a:pathLst>
                <a:path w="811" h="382" extrusionOk="0">
                  <a:moveTo>
                    <a:pt x="203" y="1"/>
                  </a:moveTo>
                  <a:cubicBezTo>
                    <a:pt x="96" y="1"/>
                    <a:pt x="0" y="84"/>
                    <a:pt x="0" y="191"/>
                  </a:cubicBezTo>
                  <a:cubicBezTo>
                    <a:pt x="0" y="298"/>
                    <a:pt x="96" y="382"/>
                    <a:pt x="203" y="382"/>
                  </a:cubicBezTo>
                  <a:lnTo>
                    <a:pt x="620" y="382"/>
                  </a:lnTo>
                  <a:cubicBezTo>
                    <a:pt x="715" y="382"/>
                    <a:pt x="810" y="298"/>
                    <a:pt x="810" y="191"/>
                  </a:cubicBezTo>
                  <a:cubicBezTo>
                    <a:pt x="810" y="84"/>
                    <a:pt x="715" y="1"/>
                    <a:pt x="6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2"/>
                </a:solidFill>
              </a:endParaRPr>
            </a:p>
          </p:txBody>
        </p:sp>
      </p:grpSp>
      <p:grpSp>
        <p:nvGrpSpPr>
          <p:cNvPr id="46" name="Google Shape;11956;p72">
            <a:extLst>
              <a:ext uri="{FF2B5EF4-FFF2-40B4-BE49-F238E27FC236}">
                <a16:creationId xmlns:a16="http://schemas.microsoft.com/office/drawing/2014/main" id="{D96C2FC7-26AD-4513-8691-0B12E97CEC0F}"/>
              </a:ext>
            </a:extLst>
          </p:cNvPr>
          <p:cNvGrpSpPr/>
          <p:nvPr/>
        </p:nvGrpSpPr>
        <p:grpSpPr>
          <a:xfrm>
            <a:off x="788512" y="3541708"/>
            <a:ext cx="300203" cy="300203"/>
            <a:chOff x="870939" y="2439293"/>
            <a:chExt cx="331993" cy="331993"/>
          </a:xfrm>
          <a:solidFill>
            <a:schemeClr val="tx1"/>
          </a:solidFill>
        </p:grpSpPr>
        <p:sp>
          <p:nvSpPr>
            <p:cNvPr id="47" name="Google Shape;11957;p72">
              <a:extLst>
                <a:ext uri="{FF2B5EF4-FFF2-40B4-BE49-F238E27FC236}">
                  <a16:creationId xmlns:a16="http://schemas.microsoft.com/office/drawing/2014/main" id="{1C61A4F8-1933-4843-BF3B-1588B032A616}"/>
                </a:ext>
              </a:extLst>
            </p:cNvPr>
            <p:cNvSpPr/>
            <p:nvPr/>
          </p:nvSpPr>
          <p:spPr>
            <a:xfrm>
              <a:off x="870939" y="2439293"/>
              <a:ext cx="331993" cy="331993"/>
            </a:xfrm>
            <a:custGeom>
              <a:avLst/>
              <a:gdLst/>
              <a:ahLst/>
              <a:cxnLst/>
              <a:rect l="l" t="t" r="r" b="b"/>
              <a:pathLst>
                <a:path w="10431" h="10431" extrusionOk="0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1958;p72">
              <a:extLst>
                <a:ext uri="{FF2B5EF4-FFF2-40B4-BE49-F238E27FC236}">
                  <a16:creationId xmlns:a16="http://schemas.microsoft.com/office/drawing/2014/main" id="{142BB402-6865-4305-A8B3-39E918AC49B3}"/>
                </a:ext>
              </a:extLst>
            </p:cNvPr>
            <p:cNvSpPr/>
            <p:nvPr/>
          </p:nvSpPr>
          <p:spPr>
            <a:xfrm>
              <a:off x="908463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1959;p72">
              <a:extLst>
                <a:ext uri="{FF2B5EF4-FFF2-40B4-BE49-F238E27FC236}">
                  <a16:creationId xmlns:a16="http://schemas.microsoft.com/office/drawing/2014/main" id="{CA1C8346-E0D9-43C3-82BB-A19AE79DC50D}"/>
                </a:ext>
              </a:extLst>
            </p:cNvPr>
            <p:cNvSpPr/>
            <p:nvPr/>
          </p:nvSpPr>
          <p:spPr>
            <a:xfrm>
              <a:off x="1015690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1960;p72">
              <a:extLst>
                <a:ext uri="{FF2B5EF4-FFF2-40B4-BE49-F238E27FC236}">
                  <a16:creationId xmlns:a16="http://schemas.microsoft.com/office/drawing/2014/main" id="{732556C1-B27F-430F-BAB0-6198A3E41F34}"/>
                </a:ext>
              </a:extLst>
            </p:cNvPr>
            <p:cNvSpPr/>
            <p:nvPr/>
          </p:nvSpPr>
          <p:spPr>
            <a:xfrm>
              <a:off x="1122567" y="2696969"/>
              <a:ext cx="41726" cy="41726"/>
            </a:xfrm>
            <a:custGeom>
              <a:avLst/>
              <a:gdLst/>
              <a:ahLst/>
              <a:cxnLst/>
              <a:rect l="l" t="t" r="r" b="b"/>
              <a:pathLst>
                <a:path w="1311" h="1311" extrusionOk="0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1961;p72">
              <a:extLst>
                <a:ext uri="{FF2B5EF4-FFF2-40B4-BE49-F238E27FC236}">
                  <a16:creationId xmlns:a16="http://schemas.microsoft.com/office/drawing/2014/main" id="{6D265A6F-5746-40CC-85A9-539F12C006E6}"/>
                </a:ext>
              </a:extLst>
            </p:cNvPr>
            <p:cNvSpPr/>
            <p:nvPr/>
          </p:nvSpPr>
          <p:spPr>
            <a:xfrm>
              <a:off x="913015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1962;p72">
              <a:extLst>
                <a:ext uri="{FF2B5EF4-FFF2-40B4-BE49-F238E27FC236}">
                  <a16:creationId xmlns:a16="http://schemas.microsoft.com/office/drawing/2014/main" id="{88C5B116-81A4-4F45-ABE5-B6DB71F552F0}"/>
                </a:ext>
              </a:extLst>
            </p:cNvPr>
            <p:cNvSpPr/>
            <p:nvPr/>
          </p:nvSpPr>
          <p:spPr>
            <a:xfrm>
              <a:off x="913015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1963;p72">
              <a:extLst>
                <a:ext uri="{FF2B5EF4-FFF2-40B4-BE49-F238E27FC236}">
                  <a16:creationId xmlns:a16="http://schemas.microsoft.com/office/drawing/2014/main" id="{795D00FC-24E0-4758-8406-DD757C848090}"/>
                </a:ext>
              </a:extLst>
            </p:cNvPr>
            <p:cNvSpPr/>
            <p:nvPr/>
          </p:nvSpPr>
          <p:spPr>
            <a:xfrm>
              <a:off x="913015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1964;p72">
              <a:extLst>
                <a:ext uri="{FF2B5EF4-FFF2-40B4-BE49-F238E27FC236}">
                  <a16:creationId xmlns:a16="http://schemas.microsoft.com/office/drawing/2014/main" id="{B591780B-DA7F-4908-A237-96C2E30EE7D5}"/>
                </a:ext>
              </a:extLst>
            </p:cNvPr>
            <p:cNvSpPr/>
            <p:nvPr/>
          </p:nvSpPr>
          <p:spPr>
            <a:xfrm>
              <a:off x="894428" y="2474908"/>
              <a:ext cx="69384" cy="167508"/>
            </a:xfrm>
            <a:custGeom>
              <a:avLst/>
              <a:gdLst/>
              <a:ahLst/>
              <a:cxnLst/>
              <a:rect l="l" t="t" r="r" b="b"/>
              <a:pathLst>
                <a:path w="2180" h="5263" extrusionOk="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1965;p72">
              <a:extLst>
                <a:ext uri="{FF2B5EF4-FFF2-40B4-BE49-F238E27FC236}">
                  <a16:creationId xmlns:a16="http://schemas.microsoft.com/office/drawing/2014/main" id="{8ACB0E70-4729-4449-84E6-DA87999633A0}"/>
                </a:ext>
              </a:extLst>
            </p:cNvPr>
            <p:cNvSpPr/>
            <p:nvPr/>
          </p:nvSpPr>
          <p:spPr>
            <a:xfrm>
              <a:off x="1002068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1966;p72">
              <a:extLst>
                <a:ext uri="{FF2B5EF4-FFF2-40B4-BE49-F238E27FC236}">
                  <a16:creationId xmlns:a16="http://schemas.microsoft.com/office/drawing/2014/main" id="{312B28D1-A1B0-46DF-B5D3-AED9F68C0D6B}"/>
                </a:ext>
              </a:extLst>
            </p:cNvPr>
            <p:cNvSpPr/>
            <p:nvPr/>
          </p:nvSpPr>
          <p:spPr>
            <a:xfrm>
              <a:off x="1108531" y="2474145"/>
              <a:ext cx="69384" cy="168272"/>
            </a:xfrm>
            <a:custGeom>
              <a:avLst/>
              <a:gdLst/>
              <a:ahLst/>
              <a:cxnLst/>
              <a:rect l="l" t="t" r="r" b="b"/>
              <a:pathLst>
                <a:path w="2180" h="5287" extrusionOk="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1967;p72">
              <a:extLst>
                <a:ext uri="{FF2B5EF4-FFF2-40B4-BE49-F238E27FC236}">
                  <a16:creationId xmlns:a16="http://schemas.microsoft.com/office/drawing/2014/main" id="{8B7E3A40-229B-473F-B842-8934E69A87B6}"/>
                </a:ext>
              </a:extLst>
            </p:cNvPr>
            <p:cNvSpPr/>
            <p:nvPr/>
          </p:nvSpPr>
          <p:spPr>
            <a:xfrm>
              <a:off x="1127118" y="2504094"/>
              <a:ext cx="31859" cy="9867"/>
            </a:xfrm>
            <a:custGeom>
              <a:avLst/>
              <a:gdLst/>
              <a:ahLst/>
              <a:cxnLst/>
              <a:rect l="l" t="t" r="r" b="b"/>
              <a:pathLst>
                <a:path w="1001" h="310" extrusionOk="0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1968;p72">
              <a:extLst>
                <a:ext uri="{FF2B5EF4-FFF2-40B4-BE49-F238E27FC236}">
                  <a16:creationId xmlns:a16="http://schemas.microsoft.com/office/drawing/2014/main" id="{DE188097-DA06-4E9D-B9E5-3219B6F007C0}"/>
                </a:ext>
              </a:extLst>
            </p:cNvPr>
            <p:cNvSpPr/>
            <p:nvPr/>
          </p:nvSpPr>
          <p:spPr>
            <a:xfrm>
              <a:off x="1127118" y="2532898"/>
              <a:ext cx="31859" cy="10248"/>
            </a:xfrm>
            <a:custGeom>
              <a:avLst/>
              <a:gdLst/>
              <a:ahLst/>
              <a:cxnLst/>
              <a:rect l="l" t="t" r="r" b="b"/>
              <a:pathLst>
                <a:path w="1001" h="322" extrusionOk="0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1969;p72">
              <a:extLst>
                <a:ext uri="{FF2B5EF4-FFF2-40B4-BE49-F238E27FC236}">
                  <a16:creationId xmlns:a16="http://schemas.microsoft.com/office/drawing/2014/main" id="{AA7C7478-701A-414B-B237-B0B3752B90C3}"/>
                </a:ext>
              </a:extLst>
            </p:cNvPr>
            <p:cNvSpPr/>
            <p:nvPr/>
          </p:nvSpPr>
          <p:spPr>
            <a:xfrm>
              <a:off x="1127118" y="2562052"/>
              <a:ext cx="31859" cy="9898"/>
            </a:xfrm>
            <a:custGeom>
              <a:avLst/>
              <a:gdLst/>
              <a:ahLst/>
              <a:cxnLst/>
              <a:rect l="l" t="t" r="r" b="b"/>
              <a:pathLst>
                <a:path w="1001" h="311" extrusionOk="0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1970;p72">
              <a:extLst>
                <a:ext uri="{FF2B5EF4-FFF2-40B4-BE49-F238E27FC236}">
                  <a16:creationId xmlns:a16="http://schemas.microsoft.com/office/drawing/2014/main" id="{42213EBF-C936-49BF-995A-7EAAF0E9C87F}"/>
                </a:ext>
              </a:extLst>
            </p:cNvPr>
            <p:cNvSpPr/>
            <p:nvPr/>
          </p:nvSpPr>
          <p:spPr>
            <a:xfrm>
              <a:off x="1020624" y="2504094"/>
              <a:ext cx="32241" cy="9867"/>
            </a:xfrm>
            <a:custGeom>
              <a:avLst/>
              <a:gdLst/>
              <a:ahLst/>
              <a:cxnLst/>
              <a:rect l="l" t="t" r="r" b="b"/>
              <a:pathLst>
                <a:path w="1013" h="310" extrusionOk="0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1971;p72">
              <a:extLst>
                <a:ext uri="{FF2B5EF4-FFF2-40B4-BE49-F238E27FC236}">
                  <a16:creationId xmlns:a16="http://schemas.microsoft.com/office/drawing/2014/main" id="{09BADCAA-1F04-4489-AE62-09DA8B15AABD}"/>
                </a:ext>
              </a:extLst>
            </p:cNvPr>
            <p:cNvSpPr/>
            <p:nvPr/>
          </p:nvSpPr>
          <p:spPr>
            <a:xfrm>
              <a:off x="1020624" y="2532898"/>
              <a:ext cx="32241" cy="10248"/>
            </a:xfrm>
            <a:custGeom>
              <a:avLst/>
              <a:gdLst/>
              <a:ahLst/>
              <a:cxnLst/>
              <a:rect l="l" t="t" r="r" b="b"/>
              <a:pathLst>
                <a:path w="1013" h="322" extrusionOk="0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1972;p72">
              <a:extLst>
                <a:ext uri="{FF2B5EF4-FFF2-40B4-BE49-F238E27FC236}">
                  <a16:creationId xmlns:a16="http://schemas.microsoft.com/office/drawing/2014/main" id="{F900A784-A597-4EAD-AA6E-A18C9C00C912}"/>
                </a:ext>
              </a:extLst>
            </p:cNvPr>
            <p:cNvSpPr/>
            <p:nvPr/>
          </p:nvSpPr>
          <p:spPr>
            <a:xfrm>
              <a:off x="1020624" y="2562052"/>
              <a:ext cx="32241" cy="9898"/>
            </a:xfrm>
            <a:custGeom>
              <a:avLst/>
              <a:gdLst/>
              <a:ahLst/>
              <a:cxnLst/>
              <a:rect l="l" t="t" r="r" b="b"/>
              <a:pathLst>
                <a:path w="1013" h="311" extrusionOk="0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11785;p72">
            <a:extLst>
              <a:ext uri="{FF2B5EF4-FFF2-40B4-BE49-F238E27FC236}">
                <a16:creationId xmlns:a16="http://schemas.microsoft.com/office/drawing/2014/main" id="{9EABDE28-7580-4B01-8402-799A80E5F38F}"/>
              </a:ext>
            </a:extLst>
          </p:cNvPr>
          <p:cNvGrpSpPr/>
          <p:nvPr/>
        </p:nvGrpSpPr>
        <p:grpSpPr>
          <a:xfrm>
            <a:off x="4921987" y="3550077"/>
            <a:ext cx="322508" cy="273494"/>
            <a:chOff x="2661459" y="2015001"/>
            <a:chExt cx="322508" cy="273494"/>
          </a:xfrm>
          <a:solidFill>
            <a:schemeClr val="tx1"/>
          </a:solidFill>
        </p:grpSpPr>
        <p:sp>
          <p:nvSpPr>
            <p:cNvPr id="64" name="Google Shape;11786;p72">
              <a:extLst>
                <a:ext uri="{FF2B5EF4-FFF2-40B4-BE49-F238E27FC236}">
                  <a16:creationId xmlns:a16="http://schemas.microsoft.com/office/drawing/2014/main" id="{BB475D66-ED88-4900-95B7-1030571690B2}"/>
                </a:ext>
              </a:extLst>
            </p:cNvPr>
            <p:cNvSpPr/>
            <p:nvPr/>
          </p:nvSpPr>
          <p:spPr>
            <a:xfrm>
              <a:off x="2661459" y="2028878"/>
              <a:ext cx="322508" cy="259617"/>
            </a:xfrm>
            <a:custGeom>
              <a:avLst/>
              <a:gdLst/>
              <a:ahLst/>
              <a:cxnLst/>
              <a:rect l="l" t="t" r="r" b="b"/>
              <a:pathLst>
                <a:path w="10133" h="8157" extrusionOk="0">
                  <a:moveTo>
                    <a:pt x="6156" y="2227"/>
                  </a:moveTo>
                  <a:lnTo>
                    <a:pt x="6966" y="2489"/>
                  </a:lnTo>
                  <a:cubicBezTo>
                    <a:pt x="6975" y="2492"/>
                    <a:pt x="6987" y="2494"/>
                    <a:pt x="6999" y="2494"/>
                  </a:cubicBezTo>
                  <a:cubicBezTo>
                    <a:pt x="7032" y="2494"/>
                    <a:pt x="7071" y="2483"/>
                    <a:pt x="7097" y="2465"/>
                  </a:cubicBezTo>
                  <a:lnTo>
                    <a:pt x="7347" y="2263"/>
                  </a:lnTo>
                  <a:lnTo>
                    <a:pt x="9121" y="4585"/>
                  </a:lnTo>
                  <a:lnTo>
                    <a:pt x="8847" y="4799"/>
                  </a:lnTo>
                  <a:cubicBezTo>
                    <a:pt x="8835" y="4787"/>
                    <a:pt x="8811" y="4763"/>
                    <a:pt x="8799" y="4763"/>
                  </a:cubicBezTo>
                  <a:lnTo>
                    <a:pt x="5728" y="3096"/>
                  </a:lnTo>
                  <a:lnTo>
                    <a:pt x="5847" y="2918"/>
                  </a:lnTo>
                  <a:cubicBezTo>
                    <a:pt x="5894" y="2846"/>
                    <a:pt x="5859" y="2763"/>
                    <a:pt x="5799" y="2715"/>
                  </a:cubicBezTo>
                  <a:cubicBezTo>
                    <a:pt x="5776" y="2700"/>
                    <a:pt x="5750" y="2693"/>
                    <a:pt x="5725" y="2693"/>
                  </a:cubicBezTo>
                  <a:cubicBezTo>
                    <a:pt x="5672" y="2693"/>
                    <a:pt x="5621" y="2723"/>
                    <a:pt x="5597" y="2763"/>
                  </a:cubicBezTo>
                  <a:lnTo>
                    <a:pt x="5263" y="3263"/>
                  </a:lnTo>
                  <a:cubicBezTo>
                    <a:pt x="5251" y="3299"/>
                    <a:pt x="5240" y="3311"/>
                    <a:pt x="5240" y="3335"/>
                  </a:cubicBezTo>
                  <a:lnTo>
                    <a:pt x="5240" y="4609"/>
                  </a:lnTo>
                  <a:cubicBezTo>
                    <a:pt x="5240" y="4870"/>
                    <a:pt x="5013" y="5085"/>
                    <a:pt x="4763" y="5085"/>
                  </a:cubicBezTo>
                  <a:cubicBezTo>
                    <a:pt x="4489" y="5085"/>
                    <a:pt x="4287" y="4859"/>
                    <a:pt x="4287" y="4609"/>
                  </a:cubicBezTo>
                  <a:lnTo>
                    <a:pt x="4287" y="3358"/>
                  </a:lnTo>
                  <a:lnTo>
                    <a:pt x="4561" y="2227"/>
                  </a:lnTo>
                  <a:close/>
                  <a:moveTo>
                    <a:pt x="2620" y="1727"/>
                  </a:moveTo>
                  <a:lnTo>
                    <a:pt x="2858" y="1870"/>
                  </a:lnTo>
                  <a:lnTo>
                    <a:pt x="906" y="5228"/>
                  </a:lnTo>
                  <a:lnTo>
                    <a:pt x="668" y="5097"/>
                  </a:lnTo>
                  <a:lnTo>
                    <a:pt x="2620" y="1727"/>
                  </a:lnTo>
                  <a:close/>
                  <a:moveTo>
                    <a:pt x="3108" y="4656"/>
                  </a:moveTo>
                  <a:cubicBezTo>
                    <a:pt x="3215" y="4656"/>
                    <a:pt x="3299" y="4704"/>
                    <a:pt x="3358" y="4799"/>
                  </a:cubicBezTo>
                  <a:cubicBezTo>
                    <a:pt x="3465" y="4942"/>
                    <a:pt x="3442" y="5156"/>
                    <a:pt x="3287" y="5251"/>
                  </a:cubicBezTo>
                  <a:lnTo>
                    <a:pt x="2263" y="6013"/>
                  </a:lnTo>
                  <a:cubicBezTo>
                    <a:pt x="2200" y="6057"/>
                    <a:pt x="2130" y="6079"/>
                    <a:pt x="2062" y="6079"/>
                  </a:cubicBezTo>
                  <a:cubicBezTo>
                    <a:pt x="1964" y="6079"/>
                    <a:pt x="1869" y="6033"/>
                    <a:pt x="1799" y="5942"/>
                  </a:cubicBezTo>
                  <a:cubicBezTo>
                    <a:pt x="1691" y="5799"/>
                    <a:pt x="1727" y="5597"/>
                    <a:pt x="1870" y="5478"/>
                  </a:cubicBezTo>
                  <a:lnTo>
                    <a:pt x="2918" y="4716"/>
                  </a:lnTo>
                  <a:cubicBezTo>
                    <a:pt x="2977" y="4680"/>
                    <a:pt x="3037" y="4656"/>
                    <a:pt x="3108" y="4656"/>
                  </a:cubicBezTo>
                  <a:close/>
                  <a:moveTo>
                    <a:pt x="3739" y="5418"/>
                  </a:moveTo>
                  <a:cubicBezTo>
                    <a:pt x="3823" y="5418"/>
                    <a:pt x="3918" y="5478"/>
                    <a:pt x="3977" y="5549"/>
                  </a:cubicBezTo>
                  <a:cubicBezTo>
                    <a:pt x="4073" y="5704"/>
                    <a:pt x="4049" y="5906"/>
                    <a:pt x="3894" y="6013"/>
                  </a:cubicBezTo>
                  <a:lnTo>
                    <a:pt x="3084" y="6609"/>
                  </a:lnTo>
                  <a:cubicBezTo>
                    <a:pt x="3021" y="6653"/>
                    <a:pt x="2952" y="6675"/>
                    <a:pt x="2885" y="6675"/>
                  </a:cubicBezTo>
                  <a:cubicBezTo>
                    <a:pt x="2788" y="6675"/>
                    <a:pt x="2695" y="6629"/>
                    <a:pt x="2632" y="6537"/>
                  </a:cubicBezTo>
                  <a:cubicBezTo>
                    <a:pt x="2525" y="6394"/>
                    <a:pt x="2561" y="6180"/>
                    <a:pt x="2703" y="6073"/>
                  </a:cubicBezTo>
                  <a:lnTo>
                    <a:pt x="3489" y="5513"/>
                  </a:lnTo>
                  <a:cubicBezTo>
                    <a:pt x="3525" y="5490"/>
                    <a:pt x="3549" y="5466"/>
                    <a:pt x="3585" y="5454"/>
                  </a:cubicBezTo>
                  <a:cubicBezTo>
                    <a:pt x="3632" y="5430"/>
                    <a:pt x="3680" y="5418"/>
                    <a:pt x="3739" y="5418"/>
                  </a:cubicBezTo>
                  <a:close/>
                  <a:moveTo>
                    <a:pt x="4269" y="6177"/>
                  </a:moveTo>
                  <a:cubicBezTo>
                    <a:pt x="4367" y="6177"/>
                    <a:pt x="4461" y="6221"/>
                    <a:pt x="4525" y="6299"/>
                  </a:cubicBezTo>
                  <a:cubicBezTo>
                    <a:pt x="4632" y="6442"/>
                    <a:pt x="4597" y="6656"/>
                    <a:pt x="4454" y="6764"/>
                  </a:cubicBezTo>
                  <a:lnTo>
                    <a:pt x="3882" y="7192"/>
                  </a:lnTo>
                  <a:cubicBezTo>
                    <a:pt x="3823" y="7232"/>
                    <a:pt x="3747" y="7255"/>
                    <a:pt x="3683" y="7255"/>
                  </a:cubicBezTo>
                  <a:cubicBezTo>
                    <a:pt x="3669" y="7255"/>
                    <a:pt x="3656" y="7254"/>
                    <a:pt x="3644" y="7252"/>
                  </a:cubicBezTo>
                  <a:cubicBezTo>
                    <a:pt x="3549" y="7240"/>
                    <a:pt x="3477" y="7192"/>
                    <a:pt x="3442" y="7121"/>
                  </a:cubicBezTo>
                  <a:cubicBezTo>
                    <a:pt x="3335" y="6966"/>
                    <a:pt x="3358" y="6775"/>
                    <a:pt x="3513" y="6656"/>
                  </a:cubicBezTo>
                  <a:lnTo>
                    <a:pt x="4061" y="6252"/>
                  </a:lnTo>
                  <a:lnTo>
                    <a:pt x="4073" y="6240"/>
                  </a:lnTo>
                  <a:cubicBezTo>
                    <a:pt x="4135" y="6197"/>
                    <a:pt x="4203" y="6177"/>
                    <a:pt x="4269" y="6177"/>
                  </a:cubicBezTo>
                  <a:close/>
                  <a:moveTo>
                    <a:pt x="2799" y="2549"/>
                  </a:moveTo>
                  <a:lnTo>
                    <a:pt x="3061" y="2715"/>
                  </a:lnTo>
                  <a:cubicBezTo>
                    <a:pt x="3086" y="2724"/>
                    <a:pt x="3105" y="2732"/>
                    <a:pt x="3127" y="2732"/>
                  </a:cubicBezTo>
                  <a:cubicBezTo>
                    <a:pt x="3136" y="2732"/>
                    <a:pt x="3145" y="2731"/>
                    <a:pt x="3156" y="2727"/>
                  </a:cubicBezTo>
                  <a:lnTo>
                    <a:pt x="3858" y="2656"/>
                  </a:lnTo>
                  <a:lnTo>
                    <a:pt x="4108" y="2751"/>
                  </a:lnTo>
                  <a:lnTo>
                    <a:pt x="3954" y="3335"/>
                  </a:lnTo>
                  <a:lnTo>
                    <a:pt x="3954" y="3370"/>
                  </a:lnTo>
                  <a:lnTo>
                    <a:pt x="3954" y="4632"/>
                  </a:lnTo>
                  <a:cubicBezTo>
                    <a:pt x="3954" y="5061"/>
                    <a:pt x="4299" y="5406"/>
                    <a:pt x="4728" y="5406"/>
                  </a:cubicBezTo>
                  <a:cubicBezTo>
                    <a:pt x="5168" y="5406"/>
                    <a:pt x="5501" y="5061"/>
                    <a:pt x="5501" y="4632"/>
                  </a:cubicBezTo>
                  <a:lnTo>
                    <a:pt x="5501" y="3406"/>
                  </a:lnTo>
                  <a:lnTo>
                    <a:pt x="5537" y="3370"/>
                  </a:lnTo>
                  <a:lnTo>
                    <a:pt x="8621" y="5049"/>
                  </a:lnTo>
                  <a:cubicBezTo>
                    <a:pt x="8811" y="5109"/>
                    <a:pt x="8871" y="5299"/>
                    <a:pt x="8776" y="5466"/>
                  </a:cubicBezTo>
                  <a:cubicBezTo>
                    <a:pt x="8718" y="5573"/>
                    <a:pt x="8609" y="5634"/>
                    <a:pt x="8492" y="5634"/>
                  </a:cubicBezTo>
                  <a:cubicBezTo>
                    <a:pt x="8440" y="5634"/>
                    <a:pt x="8386" y="5622"/>
                    <a:pt x="8335" y="5597"/>
                  </a:cubicBezTo>
                  <a:lnTo>
                    <a:pt x="6621" y="4656"/>
                  </a:lnTo>
                  <a:cubicBezTo>
                    <a:pt x="6599" y="4645"/>
                    <a:pt x="6574" y="4640"/>
                    <a:pt x="6550" y="4640"/>
                  </a:cubicBezTo>
                  <a:cubicBezTo>
                    <a:pt x="6497" y="4640"/>
                    <a:pt x="6447" y="4666"/>
                    <a:pt x="6430" y="4716"/>
                  </a:cubicBezTo>
                  <a:cubicBezTo>
                    <a:pt x="6383" y="4799"/>
                    <a:pt x="6418" y="4882"/>
                    <a:pt x="6490" y="4918"/>
                  </a:cubicBezTo>
                  <a:lnTo>
                    <a:pt x="7918" y="5692"/>
                  </a:lnTo>
                  <a:cubicBezTo>
                    <a:pt x="8085" y="5775"/>
                    <a:pt x="8145" y="5966"/>
                    <a:pt x="8049" y="6133"/>
                  </a:cubicBezTo>
                  <a:cubicBezTo>
                    <a:pt x="7985" y="6245"/>
                    <a:pt x="7877" y="6309"/>
                    <a:pt x="7766" y="6309"/>
                  </a:cubicBezTo>
                  <a:cubicBezTo>
                    <a:pt x="7713" y="6309"/>
                    <a:pt x="7659" y="6294"/>
                    <a:pt x="7609" y="6263"/>
                  </a:cubicBezTo>
                  <a:lnTo>
                    <a:pt x="6144" y="5478"/>
                  </a:lnTo>
                  <a:cubicBezTo>
                    <a:pt x="6122" y="5463"/>
                    <a:pt x="6097" y="5456"/>
                    <a:pt x="6073" y="5456"/>
                  </a:cubicBezTo>
                  <a:cubicBezTo>
                    <a:pt x="6020" y="5456"/>
                    <a:pt x="5970" y="5488"/>
                    <a:pt x="5954" y="5537"/>
                  </a:cubicBezTo>
                  <a:cubicBezTo>
                    <a:pt x="5906" y="5609"/>
                    <a:pt x="5942" y="5704"/>
                    <a:pt x="6013" y="5728"/>
                  </a:cubicBezTo>
                  <a:lnTo>
                    <a:pt x="7192" y="6371"/>
                  </a:lnTo>
                  <a:cubicBezTo>
                    <a:pt x="7347" y="6466"/>
                    <a:pt x="7395" y="6656"/>
                    <a:pt x="7323" y="6823"/>
                  </a:cubicBezTo>
                  <a:cubicBezTo>
                    <a:pt x="7255" y="6925"/>
                    <a:pt x="7139" y="6984"/>
                    <a:pt x="7018" y="6984"/>
                  </a:cubicBezTo>
                  <a:cubicBezTo>
                    <a:pt x="6969" y="6984"/>
                    <a:pt x="6919" y="6975"/>
                    <a:pt x="6871" y="6954"/>
                  </a:cubicBezTo>
                  <a:lnTo>
                    <a:pt x="5644" y="6287"/>
                  </a:lnTo>
                  <a:cubicBezTo>
                    <a:pt x="5616" y="6271"/>
                    <a:pt x="5587" y="6263"/>
                    <a:pt x="5560" y="6263"/>
                  </a:cubicBezTo>
                  <a:cubicBezTo>
                    <a:pt x="5509" y="6263"/>
                    <a:pt x="5465" y="6292"/>
                    <a:pt x="5442" y="6347"/>
                  </a:cubicBezTo>
                  <a:cubicBezTo>
                    <a:pt x="5406" y="6418"/>
                    <a:pt x="5430" y="6502"/>
                    <a:pt x="5501" y="6537"/>
                  </a:cubicBezTo>
                  <a:lnTo>
                    <a:pt x="6454" y="7061"/>
                  </a:lnTo>
                  <a:cubicBezTo>
                    <a:pt x="6609" y="7145"/>
                    <a:pt x="6668" y="7335"/>
                    <a:pt x="6597" y="7502"/>
                  </a:cubicBezTo>
                  <a:cubicBezTo>
                    <a:pt x="6531" y="7609"/>
                    <a:pt x="6419" y="7670"/>
                    <a:pt x="6301" y="7670"/>
                  </a:cubicBezTo>
                  <a:cubicBezTo>
                    <a:pt x="6249" y="7670"/>
                    <a:pt x="6196" y="7658"/>
                    <a:pt x="6144" y="7633"/>
                  </a:cubicBezTo>
                  <a:lnTo>
                    <a:pt x="5478" y="7264"/>
                  </a:lnTo>
                  <a:cubicBezTo>
                    <a:pt x="5478" y="7133"/>
                    <a:pt x="5430" y="7002"/>
                    <a:pt x="5347" y="6883"/>
                  </a:cubicBezTo>
                  <a:cubicBezTo>
                    <a:pt x="5228" y="6728"/>
                    <a:pt x="5061" y="6644"/>
                    <a:pt x="4882" y="6644"/>
                  </a:cubicBezTo>
                  <a:lnTo>
                    <a:pt x="4882" y="6597"/>
                  </a:lnTo>
                  <a:cubicBezTo>
                    <a:pt x="4906" y="6430"/>
                    <a:pt x="4870" y="6263"/>
                    <a:pt x="4763" y="6133"/>
                  </a:cubicBezTo>
                  <a:cubicBezTo>
                    <a:pt x="4644" y="5990"/>
                    <a:pt x="4478" y="5894"/>
                    <a:pt x="4299" y="5894"/>
                  </a:cubicBezTo>
                  <a:lnTo>
                    <a:pt x="4299" y="5847"/>
                  </a:lnTo>
                  <a:cubicBezTo>
                    <a:pt x="4335" y="5692"/>
                    <a:pt x="4287" y="5525"/>
                    <a:pt x="4180" y="5394"/>
                  </a:cubicBezTo>
                  <a:cubicBezTo>
                    <a:pt x="4061" y="5240"/>
                    <a:pt x="3894" y="5156"/>
                    <a:pt x="3716" y="5156"/>
                  </a:cubicBezTo>
                  <a:lnTo>
                    <a:pt x="3716" y="5109"/>
                  </a:lnTo>
                  <a:cubicBezTo>
                    <a:pt x="3751" y="4942"/>
                    <a:pt x="3704" y="4775"/>
                    <a:pt x="3596" y="4644"/>
                  </a:cubicBezTo>
                  <a:cubicBezTo>
                    <a:pt x="3476" y="4488"/>
                    <a:pt x="3297" y="4404"/>
                    <a:pt x="3111" y="4404"/>
                  </a:cubicBezTo>
                  <a:cubicBezTo>
                    <a:pt x="2984" y="4404"/>
                    <a:pt x="2855" y="4443"/>
                    <a:pt x="2739" y="4525"/>
                  </a:cubicBezTo>
                  <a:lnTo>
                    <a:pt x="1715" y="5275"/>
                  </a:lnTo>
                  <a:lnTo>
                    <a:pt x="1334" y="5073"/>
                  </a:lnTo>
                  <a:lnTo>
                    <a:pt x="2799" y="2549"/>
                  </a:lnTo>
                  <a:close/>
                  <a:moveTo>
                    <a:pt x="4855" y="6920"/>
                  </a:moveTo>
                  <a:cubicBezTo>
                    <a:pt x="4953" y="6920"/>
                    <a:pt x="5045" y="6960"/>
                    <a:pt x="5109" y="7037"/>
                  </a:cubicBezTo>
                  <a:cubicBezTo>
                    <a:pt x="5168" y="7133"/>
                    <a:pt x="5192" y="7228"/>
                    <a:pt x="5180" y="7299"/>
                  </a:cubicBezTo>
                  <a:cubicBezTo>
                    <a:pt x="5168" y="7383"/>
                    <a:pt x="5120" y="7466"/>
                    <a:pt x="5049" y="7526"/>
                  </a:cubicBezTo>
                  <a:lnTo>
                    <a:pt x="4704" y="7776"/>
                  </a:lnTo>
                  <a:cubicBezTo>
                    <a:pt x="4643" y="7818"/>
                    <a:pt x="4574" y="7838"/>
                    <a:pt x="4507" y="7838"/>
                  </a:cubicBezTo>
                  <a:cubicBezTo>
                    <a:pt x="4404" y="7838"/>
                    <a:pt x="4304" y="7791"/>
                    <a:pt x="4239" y="7704"/>
                  </a:cubicBezTo>
                  <a:cubicBezTo>
                    <a:pt x="4132" y="7549"/>
                    <a:pt x="4168" y="7347"/>
                    <a:pt x="4311" y="7240"/>
                  </a:cubicBezTo>
                  <a:lnTo>
                    <a:pt x="4644" y="7002"/>
                  </a:lnTo>
                  <a:lnTo>
                    <a:pt x="4656" y="6978"/>
                  </a:lnTo>
                  <a:cubicBezTo>
                    <a:pt x="4719" y="6939"/>
                    <a:pt x="4788" y="6920"/>
                    <a:pt x="4855" y="6920"/>
                  </a:cubicBezTo>
                  <a:close/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5" y="239"/>
                    <a:pt x="108" y="287"/>
                  </a:cubicBezTo>
                  <a:lnTo>
                    <a:pt x="2346" y="1584"/>
                  </a:lnTo>
                  <a:lnTo>
                    <a:pt x="406" y="4942"/>
                  </a:lnTo>
                  <a:lnTo>
                    <a:pt x="251" y="4847"/>
                  </a:lnTo>
                  <a:cubicBezTo>
                    <a:pt x="226" y="4830"/>
                    <a:pt x="199" y="4822"/>
                    <a:pt x="172" y="4822"/>
                  </a:cubicBezTo>
                  <a:cubicBezTo>
                    <a:pt x="121" y="4822"/>
                    <a:pt x="72" y="4851"/>
                    <a:pt x="48" y="4906"/>
                  </a:cubicBezTo>
                  <a:cubicBezTo>
                    <a:pt x="1" y="4978"/>
                    <a:pt x="25" y="5061"/>
                    <a:pt x="108" y="5109"/>
                  </a:cubicBezTo>
                  <a:lnTo>
                    <a:pt x="894" y="5549"/>
                  </a:lnTo>
                  <a:cubicBezTo>
                    <a:pt x="919" y="5566"/>
                    <a:pt x="947" y="5574"/>
                    <a:pt x="975" y="5574"/>
                  </a:cubicBezTo>
                  <a:cubicBezTo>
                    <a:pt x="1025" y="5574"/>
                    <a:pt x="1073" y="5548"/>
                    <a:pt x="1096" y="5501"/>
                  </a:cubicBezTo>
                  <a:lnTo>
                    <a:pt x="1215" y="5299"/>
                  </a:lnTo>
                  <a:lnTo>
                    <a:pt x="1525" y="5466"/>
                  </a:lnTo>
                  <a:cubicBezTo>
                    <a:pt x="1430" y="5680"/>
                    <a:pt x="1441" y="5918"/>
                    <a:pt x="1572" y="6121"/>
                  </a:cubicBezTo>
                  <a:cubicBezTo>
                    <a:pt x="1691" y="6287"/>
                    <a:pt x="1882" y="6371"/>
                    <a:pt x="2084" y="6371"/>
                  </a:cubicBezTo>
                  <a:cubicBezTo>
                    <a:pt x="2144" y="6371"/>
                    <a:pt x="2215" y="6359"/>
                    <a:pt x="2275" y="6347"/>
                  </a:cubicBezTo>
                  <a:cubicBezTo>
                    <a:pt x="2275" y="6478"/>
                    <a:pt x="2322" y="6597"/>
                    <a:pt x="2394" y="6716"/>
                  </a:cubicBezTo>
                  <a:cubicBezTo>
                    <a:pt x="2513" y="6883"/>
                    <a:pt x="2703" y="6966"/>
                    <a:pt x="2882" y="6966"/>
                  </a:cubicBezTo>
                  <a:cubicBezTo>
                    <a:pt x="2942" y="6966"/>
                    <a:pt x="3013" y="6954"/>
                    <a:pt x="3073" y="6942"/>
                  </a:cubicBezTo>
                  <a:cubicBezTo>
                    <a:pt x="3073" y="7061"/>
                    <a:pt x="3120" y="7192"/>
                    <a:pt x="3192" y="7299"/>
                  </a:cubicBezTo>
                  <a:cubicBezTo>
                    <a:pt x="3299" y="7430"/>
                    <a:pt x="3430" y="7514"/>
                    <a:pt x="3596" y="7549"/>
                  </a:cubicBezTo>
                  <a:cubicBezTo>
                    <a:pt x="3632" y="7549"/>
                    <a:pt x="3656" y="7561"/>
                    <a:pt x="3704" y="7561"/>
                  </a:cubicBezTo>
                  <a:cubicBezTo>
                    <a:pt x="3763" y="7561"/>
                    <a:pt x="3835" y="7549"/>
                    <a:pt x="3894" y="7537"/>
                  </a:cubicBezTo>
                  <a:cubicBezTo>
                    <a:pt x="3894" y="7668"/>
                    <a:pt x="3942" y="7787"/>
                    <a:pt x="4013" y="7895"/>
                  </a:cubicBezTo>
                  <a:cubicBezTo>
                    <a:pt x="4120" y="8026"/>
                    <a:pt x="4251" y="8109"/>
                    <a:pt x="4418" y="8145"/>
                  </a:cubicBezTo>
                  <a:cubicBezTo>
                    <a:pt x="4442" y="8145"/>
                    <a:pt x="4478" y="8157"/>
                    <a:pt x="4525" y="8157"/>
                  </a:cubicBezTo>
                  <a:cubicBezTo>
                    <a:pt x="4656" y="8157"/>
                    <a:pt x="4775" y="8109"/>
                    <a:pt x="4882" y="8037"/>
                  </a:cubicBezTo>
                  <a:lnTo>
                    <a:pt x="5216" y="7787"/>
                  </a:lnTo>
                  <a:cubicBezTo>
                    <a:pt x="5299" y="7728"/>
                    <a:pt x="5359" y="7668"/>
                    <a:pt x="5394" y="7597"/>
                  </a:cubicBezTo>
                  <a:lnTo>
                    <a:pt x="6013" y="7918"/>
                  </a:lnTo>
                  <a:cubicBezTo>
                    <a:pt x="6097" y="7966"/>
                    <a:pt x="6204" y="7990"/>
                    <a:pt x="6311" y="7990"/>
                  </a:cubicBezTo>
                  <a:cubicBezTo>
                    <a:pt x="6371" y="7990"/>
                    <a:pt x="6430" y="7978"/>
                    <a:pt x="6490" y="7966"/>
                  </a:cubicBezTo>
                  <a:cubicBezTo>
                    <a:pt x="6644" y="7918"/>
                    <a:pt x="6787" y="7811"/>
                    <a:pt x="6859" y="7668"/>
                  </a:cubicBezTo>
                  <a:cubicBezTo>
                    <a:pt x="6918" y="7549"/>
                    <a:pt x="6942" y="7430"/>
                    <a:pt x="6930" y="7299"/>
                  </a:cubicBezTo>
                  <a:cubicBezTo>
                    <a:pt x="6966" y="7299"/>
                    <a:pt x="7002" y="7311"/>
                    <a:pt x="7049" y="7311"/>
                  </a:cubicBezTo>
                  <a:cubicBezTo>
                    <a:pt x="7275" y="7311"/>
                    <a:pt x="7478" y="7192"/>
                    <a:pt x="7597" y="6990"/>
                  </a:cubicBezTo>
                  <a:cubicBezTo>
                    <a:pt x="7656" y="6871"/>
                    <a:pt x="7692" y="6740"/>
                    <a:pt x="7680" y="6609"/>
                  </a:cubicBezTo>
                  <a:cubicBezTo>
                    <a:pt x="7716" y="6609"/>
                    <a:pt x="7752" y="6633"/>
                    <a:pt x="7799" y="6633"/>
                  </a:cubicBezTo>
                  <a:cubicBezTo>
                    <a:pt x="8014" y="6633"/>
                    <a:pt x="8228" y="6514"/>
                    <a:pt x="8347" y="6299"/>
                  </a:cubicBezTo>
                  <a:cubicBezTo>
                    <a:pt x="8407" y="6180"/>
                    <a:pt x="8430" y="6061"/>
                    <a:pt x="8418" y="5930"/>
                  </a:cubicBezTo>
                  <a:cubicBezTo>
                    <a:pt x="8454" y="5930"/>
                    <a:pt x="8490" y="5942"/>
                    <a:pt x="8538" y="5942"/>
                  </a:cubicBezTo>
                  <a:cubicBezTo>
                    <a:pt x="8597" y="5942"/>
                    <a:pt x="8657" y="5930"/>
                    <a:pt x="8716" y="5918"/>
                  </a:cubicBezTo>
                  <a:cubicBezTo>
                    <a:pt x="8883" y="5871"/>
                    <a:pt x="9014" y="5763"/>
                    <a:pt x="9085" y="5621"/>
                  </a:cubicBezTo>
                  <a:cubicBezTo>
                    <a:pt x="9169" y="5466"/>
                    <a:pt x="9192" y="5299"/>
                    <a:pt x="9133" y="5144"/>
                  </a:cubicBezTo>
                  <a:cubicBezTo>
                    <a:pt x="9121" y="5097"/>
                    <a:pt x="9109" y="5061"/>
                    <a:pt x="9085" y="5037"/>
                  </a:cubicBezTo>
                  <a:lnTo>
                    <a:pt x="9347" y="4859"/>
                  </a:lnTo>
                  <a:lnTo>
                    <a:pt x="9478" y="5037"/>
                  </a:lnTo>
                  <a:cubicBezTo>
                    <a:pt x="9506" y="5072"/>
                    <a:pt x="9550" y="5090"/>
                    <a:pt x="9593" y="5090"/>
                  </a:cubicBezTo>
                  <a:cubicBezTo>
                    <a:pt x="9625" y="5090"/>
                    <a:pt x="9656" y="5081"/>
                    <a:pt x="9681" y="5061"/>
                  </a:cubicBezTo>
                  <a:lnTo>
                    <a:pt x="10085" y="4739"/>
                  </a:lnTo>
                  <a:cubicBezTo>
                    <a:pt x="10121" y="4668"/>
                    <a:pt x="10133" y="4573"/>
                    <a:pt x="10085" y="4513"/>
                  </a:cubicBezTo>
                  <a:cubicBezTo>
                    <a:pt x="10065" y="4479"/>
                    <a:pt x="10019" y="4460"/>
                    <a:pt x="9974" y="4460"/>
                  </a:cubicBezTo>
                  <a:cubicBezTo>
                    <a:pt x="9941" y="4460"/>
                    <a:pt x="9908" y="4470"/>
                    <a:pt x="9883" y="4489"/>
                  </a:cubicBezTo>
                  <a:lnTo>
                    <a:pt x="9585" y="4704"/>
                  </a:lnTo>
                  <a:lnTo>
                    <a:pt x="7252" y="1644"/>
                  </a:lnTo>
                  <a:lnTo>
                    <a:pt x="8585" y="775"/>
                  </a:lnTo>
                  <a:cubicBezTo>
                    <a:pt x="8657" y="739"/>
                    <a:pt x="8680" y="644"/>
                    <a:pt x="8633" y="572"/>
                  </a:cubicBezTo>
                  <a:cubicBezTo>
                    <a:pt x="8602" y="526"/>
                    <a:pt x="8556" y="500"/>
                    <a:pt x="8505" y="500"/>
                  </a:cubicBezTo>
                  <a:cubicBezTo>
                    <a:pt x="8478" y="500"/>
                    <a:pt x="8448" y="508"/>
                    <a:pt x="8418" y="525"/>
                  </a:cubicBezTo>
                  <a:lnTo>
                    <a:pt x="6954" y="1477"/>
                  </a:lnTo>
                  <a:cubicBezTo>
                    <a:pt x="6871" y="1525"/>
                    <a:pt x="6859" y="1632"/>
                    <a:pt x="6906" y="1680"/>
                  </a:cubicBezTo>
                  <a:lnTo>
                    <a:pt x="7168" y="2037"/>
                  </a:lnTo>
                  <a:lnTo>
                    <a:pt x="6978" y="2192"/>
                  </a:lnTo>
                  <a:lnTo>
                    <a:pt x="6216" y="1942"/>
                  </a:lnTo>
                  <a:cubicBezTo>
                    <a:pt x="6204" y="1942"/>
                    <a:pt x="6192" y="1918"/>
                    <a:pt x="6180" y="1918"/>
                  </a:cubicBezTo>
                  <a:lnTo>
                    <a:pt x="4430" y="1918"/>
                  </a:lnTo>
                  <a:cubicBezTo>
                    <a:pt x="4358" y="1918"/>
                    <a:pt x="4299" y="1965"/>
                    <a:pt x="4287" y="2037"/>
                  </a:cubicBezTo>
                  <a:lnTo>
                    <a:pt x="4180" y="2430"/>
                  </a:lnTo>
                  <a:lnTo>
                    <a:pt x="3930" y="2323"/>
                  </a:lnTo>
                  <a:cubicBezTo>
                    <a:pt x="3894" y="2311"/>
                    <a:pt x="3882" y="2311"/>
                    <a:pt x="3846" y="2311"/>
                  </a:cubicBezTo>
                  <a:lnTo>
                    <a:pt x="3168" y="2382"/>
                  </a:lnTo>
                  <a:lnTo>
                    <a:pt x="2930" y="2251"/>
                  </a:lnTo>
                  <a:lnTo>
                    <a:pt x="3156" y="1858"/>
                  </a:lnTo>
                  <a:cubicBezTo>
                    <a:pt x="3192" y="1787"/>
                    <a:pt x="3168" y="1703"/>
                    <a:pt x="3096" y="1656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1787;p72">
              <a:extLst>
                <a:ext uri="{FF2B5EF4-FFF2-40B4-BE49-F238E27FC236}">
                  <a16:creationId xmlns:a16="http://schemas.microsoft.com/office/drawing/2014/main" id="{4686DC2D-E726-4723-94FF-0A227DD1D77F}"/>
                </a:ext>
              </a:extLst>
            </p:cNvPr>
            <p:cNvSpPr/>
            <p:nvPr/>
          </p:nvSpPr>
          <p:spPr>
            <a:xfrm>
              <a:off x="2946442" y="2015001"/>
              <a:ext cx="37525" cy="26799"/>
            </a:xfrm>
            <a:custGeom>
              <a:avLst/>
              <a:gdLst/>
              <a:ahLst/>
              <a:cxnLst/>
              <a:rect l="l" t="t" r="r" b="b"/>
              <a:pathLst>
                <a:path w="1179" h="842" extrusionOk="0">
                  <a:moveTo>
                    <a:pt x="1011" y="1"/>
                  </a:moveTo>
                  <a:cubicBezTo>
                    <a:pt x="983" y="1"/>
                    <a:pt x="955" y="7"/>
                    <a:pt x="929" y="20"/>
                  </a:cubicBezTo>
                  <a:lnTo>
                    <a:pt x="96" y="556"/>
                  </a:lnTo>
                  <a:cubicBezTo>
                    <a:pt x="24" y="603"/>
                    <a:pt x="0" y="699"/>
                    <a:pt x="48" y="770"/>
                  </a:cubicBezTo>
                  <a:cubicBezTo>
                    <a:pt x="84" y="818"/>
                    <a:pt x="119" y="842"/>
                    <a:pt x="167" y="842"/>
                  </a:cubicBezTo>
                  <a:cubicBezTo>
                    <a:pt x="203" y="842"/>
                    <a:pt x="226" y="830"/>
                    <a:pt x="238" y="818"/>
                  </a:cubicBezTo>
                  <a:lnTo>
                    <a:pt x="1072" y="282"/>
                  </a:lnTo>
                  <a:cubicBezTo>
                    <a:pt x="1167" y="234"/>
                    <a:pt x="1179" y="127"/>
                    <a:pt x="1131" y="68"/>
                  </a:cubicBezTo>
                  <a:cubicBezTo>
                    <a:pt x="1108" y="22"/>
                    <a:pt x="1061" y="1"/>
                    <a:pt x="101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Slide 8">
            <a:hlinkClick r:id="" action="ppaction://media"/>
            <a:extLst>
              <a:ext uri="{FF2B5EF4-FFF2-40B4-BE49-F238E27FC236}">
                <a16:creationId xmlns:a16="http://schemas.microsoft.com/office/drawing/2014/main" id="{7B54C51C-FCC8-49BD-B636-A4719BF5A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0139"/>
      </p:ext>
    </p:extLst>
  </p:cSld>
  <p:clrMapOvr>
    <a:masterClrMapping/>
  </p:clrMapOvr>
  <p:transition spd="slow" advTm="46176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5"/>
        <p14:stopEvt time="45177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>
            <a:spLocks noGrp="1"/>
          </p:cNvSpPr>
          <p:nvPr>
            <p:ph type="title" idx="4"/>
          </p:nvPr>
        </p:nvSpPr>
        <p:spPr>
          <a:xfrm>
            <a:off x="717750" y="542100"/>
            <a:ext cx="7708500" cy="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PERUSAHAAN ASURANSI MIKRO</a:t>
            </a:r>
            <a:br>
              <a:rPr lang="en-US" dirty="0"/>
            </a:br>
            <a:r>
              <a:rPr lang="en-US" dirty="0"/>
              <a:t>INDONESIA </a:t>
            </a:r>
            <a:r>
              <a:rPr lang="en-US" baseline="30000" dirty="0"/>
              <a:t>3</a:t>
            </a:r>
            <a:endParaRPr baseline="30000" dirty="0"/>
          </a:p>
        </p:txBody>
      </p:sp>
      <p:pic>
        <p:nvPicPr>
          <p:cNvPr id="2" name="Google Shape;230;p32">
            <a:extLst>
              <a:ext uri="{FF2B5EF4-FFF2-40B4-BE49-F238E27FC236}">
                <a16:creationId xmlns:a16="http://schemas.microsoft.com/office/drawing/2014/main" id="{FB84916C-A938-48F7-9BAD-41CAAC07311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176" y="4139791"/>
            <a:ext cx="810400" cy="8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F764CEDC-3868-4751-8AFE-AE00A67082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prstClr val="black"/>
              <a:srgbClr val="263238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597" y="172771"/>
            <a:ext cx="154305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899D006-BC36-4243-B52D-6F5798E55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405" y="1915592"/>
            <a:ext cx="2000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AC1599B5-1B3E-4E92-8184-8A35D6152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6033" y="1869955"/>
            <a:ext cx="196215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678AE42-B5B9-4CAE-AB01-8FEFCCC17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155" y="1811811"/>
            <a:ext cx="1085850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1B814E13-11B7-4BE1-8F5E-D930ADE69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530" y="2828815"/>
            <a:ext cx="1800000" cy="155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9D333FD-1F8D-4783-9C15-327624FCD3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7108" y="3188814"/>
            <a:ext cx="180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443FF248-E771-4FA1-9361-B00164F6A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8080" y="3466876"/>
            <a:ext cx="1800000" cy="668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lide 9">
            <a:hlinkClick r:id="" action="ppaction://media"/>
            <a:extLst>
              <a:ext uri="{FF2B5EF4-FFF2-40B4-BE49-F238E27FC236}">
                <a16:creationId xmlns:a16="http://schemas.microsoft.com/office/drawing/2014/main" id="{1F0BCA73-956B-492A-BC12-845D0AAA20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0" y="0"/>
            <a:ext cx="345600" cy="3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2278"/>
      </p:ext>
    </p:extLst>
  </p:cSld>
  <p:clrMapOvr>
    <a:masterClrMapping/>
  </p:clrMapOvr>
  <p:transition spd="slow" advTm="47587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2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2" objId="11"/>
        <p14:stopEvt time="46778" objId="11"/>
      </p14:showEvtLst>
    </p:ext>
  </p:extLst>
</p:sld>
</file>

<file path=ppt/theme/theme1.xml><?xml version="1.0" encoding="utf-8"?>
<a:theme xmlns:a="http://schemas.openxmlformats.org/drawingml/2006/main" name="Employee Newsletter by Slidesgo">
  <a:themeElements>
    <a:clrScheme name="Simple Light">
      <a:dk1>
        <a:srgbClr val="263238"/>
      </a:dk1>
      <a:lt1>
        <a:srgbClr val="FFFFFF"/>
      </a:lt1>
      <a:dk2>
        <a:srgbClr val="C6FF00"/>
      </a:dk2>
      <a:lt2>
        <a:srgbClr val="ADDF00"/>
      </a:lt2>
      <a:accent1>
        <a:srgbClr val="E8FF99"/>
      </a:accent1>
      <a:accent2>
        <a:srgbClr val="4B5E68"/>
      </a:accent2>
      <a:accent3>
        <a:srgbClr val="98ADB8"/>
      </a:accent3>
      <a:accent4>
        <a:srgbClr val="D3DCE0"/>
      </a:accent4>
      <a:accent5>
        <a:srgbClr val="91BB00"/>
      </a:accent5>
      <a:accent6>
        <a:srgbClr val="F5FFD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721</TotalTime>
  <Words>314</Words>
  <Application>Microsoft Office PowerPoint</Application>
  <PresentationFormat>On-screen Show (16:9)</PresentationFormat>
  <Paragraphs>95</Paragraphs>
  <Slides>18</Slides>
  <Notes>18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Montserrat Light</vt:lpstr>
      <vt:lpstr>Montserrat</vt:lpstr>
      <vt:lpstr>Times New Roman</vt:lpstr>
      <vt:lpstr>Arial</vt:lpstr>
      <vt:lpstr>Employee Newsletter by Slidesgo</vt:lpstr>
      <vt:lpstr>BUSINESS IT CASE</vt:lpstr>
      <vt:lpstr>PROFILE TEAM</vt:lpstr>
      <vt:lpstr>ASURANSI MIKRO 1</vt:lpstr>
      <vt:lpstr>KARAKTERISTIK ASURANSI MIKRO 1</vt:lpstr>
      <vt:lpstr>PRODUK ASURANSI MIKRO 1</vt:lpstr>
      <vt:lpstr>ADDRESSING LESS TAPPED MARKET 1</vt:lpstr>
      <vt:lpstr>PowerPoint Presentation</vt:lpstr>
      <vt:lpstr>THE OPERATING MODEL: KEY TO SUCCESS 2</vt:lpstr>
      <vt:lpstr>PERUSAHAAN ASURANSI MIKRO INDONESIA 3</vt:lpstr>
      <vt:lpstr>PowerPoint Presentation</vt:lpstr>
      <vt:lpstr>TOTAL PREMI DAN KLAIM ASURANSI INDONESIA TAHUN 2019 5  (Dalam Satuan Triliun Rupiah)</vt:lpstr>
      <vt:lpstr>ASURANSI MIKRO PER JUNI 2019 6</vt:lpstr>
      <vt:lpstr>INOVASI ASURANSI MIKRO INDONESIA OLEH TIM STAY UP</vt:lpstr>
      <vt:lpstr>Kemitraan</vt:lpstr>
      <vt:lpstr>PowerPoint Presentation</vt:lpstr>
      <vt:lpstr>PowerPoint Presentation</vt:lpstr>
      <vt:lpstr>BUSINESS IT CASE</vt:lpstr>
      <vt:lpstr>DAFTAR PUSTAKA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IT CASE</dc:title>
  <dc:creator>Ardith Lutfiawan</dc:creator>
  <cp:lastModifiedBy>Ardith Lutfiawan</cp:lastModifiedBy>
  <cp:revision>37</cp:revision>
  <dcterms:modified xsi:type="dcterms:W3CDTF">2020-08-23T05:42:56Z</dcterms:modified>
</cp:coreProperties>
</file>